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9" r:id="rId4"/>
    <p:sldId id="260" r:id="rId5"/>
    <p:sldId id="294" r:id="rId6"/>
    <p:sldId id="285" r:id="rId7"/>
    <p:sldId id="262" r:id="rId8"/>
    <p:sldId id="263" r:id="rId9"/>
    <p:sldId id="264" r:id="rId10"/>
    <p:sldId id="282" r:id="rId11"/>
    <p:sldId id="265" r:id="rId12"/>
    <p:sldId id="266" r:id="rId13"/>
    <p:sldId id="267" r:id="rId14"/>
    <p:sldId id="268" r:id="rId15"/>
    <p:sldId id="295" r:id="rId16"/>
    <p:sldId id="269" r:id="rId17"/>
    <p:sldId id="270" r:id="rId18"/>
    <p:sldId id="271" r:id="rId19"/>
    <p:sldId id="272" r:id="rId20"/>
    <p:sldId id="273" r:id="rId21"/>
    <p:sldId id="275" r:id="rId22"/>
    <p:sldId id="274" r:id="rId23"/>
    <p:sldId id="276" r:id="rId24"/>
    <p:sldId id="277" r:id="rId25"/>
    <p:sldId id="278" r:id="rId26"/>
    <p:sldId id="279" r:id="rId27"/>
    <p:sldId id="280" r:id="rId28"/>
    <p:sldId id="281" r:id="rId29"/>
    <p:sldId id="284" r:id="rId30"/>
    <p:sldId id="283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6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708C-38C0-49E5-B688-3E883B0264E1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0D19B-95F8-4FE0-B10D-3AB73A1DC7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708C-38C0-49E5-B688-3E883B0264E1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0D19B-95F8-4FE0-B10D-3AB73A1DC7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708C-38C0-49E5-B688-3E883B0264E1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0D19B-95F8-4FE0-B10D-3AB73A1DC7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708C-38C0-49E5-B688-3E883B0264E1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0D19B-95F8-4FE0-B10D-3AB73A1DC7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708C-38C0-49E5-B688-3E883B0264E1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0D19B-95F8-4FE0-B10D-3AB73A1DC7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708C-38C0-49E5-B688-3E883B0264E1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0D19B-95F8-4FE0-B10D-3AB73A1DC7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708C-38C0-49E5-B688-3E883B0264E1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0D19B-95F8-4FE0-B10D-3AB73A1DC7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708C-38C0-49E5-B688-3E883B0264E1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0D19B-95F8-4FE0-B10D-3AB73A1DC7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708C-38C0-49E5-B688-3E883B0264E1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0D19B-95F8-4FE0-B10D-3AB73A1DC7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708C-38C0-49E5-B688-3E883B0264E1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0D19B-95F8-4FE0-B10D-3AB73A1DC76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708C-38C0-49E5-B688-3E883B0264E1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00D19B-95F8-4FE0-B10D-3AB73A1DC76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6D00D19B-95F8-4FE0-B10D-3AB73A1DC762}" type="slidenum">
              <a:rPr lang="ru-RU" smtClean="0"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997708C-38C0-49E5-B688-3E883B0264E1}" type="datetimeFigureOut">
              <a:rPr lang="ru-RU" smtClean="0"/>
              <a:t>31.08.2022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92697"/>
            <a:ext cx="7772400" cy="1008111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effectLst/>
                <a:latin typeface="Times New Roman"/>
                <a:ea typeface="Calibri"/>
              </a:rPr>
              <a:t>МБОУ «СОШ № 105 г. Челябинска» </a:t>
            </a:r>
            <a:br>
              <a:rPr lang="ru-RU" sz="2400" b="1" dirty="0" smtClean="0">
                <a:effectLst/>
                <a:latin typeface="Times New Roman"/>
                <a:ea typeface="Calibri"/>
              </a:rPr>
            </a:br>
            <a:r>
              <a:rPr lang="ru-RU" sz="2400" b="1" dirty="0" smtClean="0">
                <a:effectLst/>
                <a:latin typeface="Times New Roman"/>
                <a:ea typeface="Calibri"/>
              </a:rPr>
              <a:t>(Дошкольное отделение) </a:t>
            </a:r>
            <a:endParaRPr lang="ru-RU" sz="24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4581128"/>
            <a:ext cx="6461760" cy="1512168"/>
          </a:xfrm>
        </p:spPr>
        <p:txBody>
          <a:bodyPr>
            <a:normAutofit fontScale="92500" lnSpcReduction="10000"/>
          </a:bodyPr>
          <a:lstStyle/>
          <a:p>
            <a:pPr algn="ctr"/>
            <a:endPara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Мультимедийный отчет 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дошкольного отделения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2021-2022</a:t>
            </a:r>
            <a:r>
              <a:rPr lang="ru-RU" sz="2400" b="1" dirty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учебный </a:t>
            </a:r>
            <a:r>
              <a:rPr lang="ru-RU" sz="2400" b="1" dirty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год 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916832"/>
            <a:ext cx="4896544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316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МАСЛЕНИЦА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Все дети знают про масленицу, про блины, которые нужно есть и про чучело, которое нужно сжигать. Но знать это одно, а увидеть, а ещё лучше поучаствовать в этом совсем другое дело</a:t>
            </a:r>
            <a:r>
              <a:rPr lang="ru-RU" dirty="0"/>
              <a:t>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060848"/>
            <a:ext cx="3657600" cy="2743200"/>
          </a:xfrm>
        </p:spPr>
      </p:pic>
    </p:spTree>
    <p:extLst>
      <p:ext uri="{BB962C8B-B14F-4D97-AF65-F5344CB8AC3E}">
        <p14:creationId xmlns:p14="http://schemas.microsoft.com/office/powerpoint/2010/main" val="1337214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spc="0" dirty="0" smtClean="0">
                <a:solidFill>
                  <a:srgbClr val="2F2B2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«8 МАРТА»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марта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— один из любимых праздников в нашей стране, это день не только мам, но и бабушек, учительниц, воспитательниц, а также девчонок, которые скоро вырастут и тоже будут мамами.</a:t>
            </a:r>
          </a:p>
          <a:p>
            <a:pPr algn="just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Официально этот праздник называется Международным женским днем, и отмечают его во многих странах.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204864"/>
            <a:ext cx="3865240" cy="3240359"/>
          </a:xfrm>
        </p:spPr>
      </p:pic>
    </p:spTree>
    <p:extLst>
      <p:ext uri="{BB962C8B-B14F-4D97-AF65-F5344CB8AC3E}">
        <p14:creationId xmlns:p14="http://schemas.microsoft.com/office/powerpoint/2010/main" val="4199220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spc="0" dirty="0" smtClean="0">
                <a:solidFill>
                  <a:srgbClr val="2F2B2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«8 МАРТА»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04864"/>
            <a:ext cx="3657600" cy="3168352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204864"/>
            <a:ext cx="3657600" cy="3168352"/>
          </a:xfrm>
        </p:spPr>
      </p:pic>
    </p:spTree>
    <p:extLst>
      <p:ext uri="{BB962C8B-B14F-4D97-AF65-F5344CB8AC3E}">
        <p14:creationId xmlns:p14="http://schemas.microsoft.com/office/powerpoint/2010/main" val="1105988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«9 МАЯ, ДЕНЬ ПОБЕДЫ»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573016"/>
            <a:ext cx="3657600" cy="2383160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Война, которую назвали Великой Отечественной, закончилась в мае 1945 года. А в июне того же года на Красной площади в Москве состоялся Парад Победы. Воины-победители торжественно прошли по площади и бросили на землю знамёна побеждённых фашистов. Это был Великий день.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40767"/>
            <a:ext cx="3672408" cy="201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6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«ВЫПУСКНОЙ В ДЕТСКОМ САДУ»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564904"/>
            <a:ext cx="3873624" cy="2582416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Данное мероприятие позволяет детям усвоить смысл праздника, ощутить себя сопричастными к такому важному событию, как первый в жизни выпускной.</a:t>
            </a:r>
          </a:p>
        </p:txBody>
      </p:sp>
    </p:spTree>
    <p:extLst>
      <p:ext uri="{BB962C8B-B14F-4D97-AF65-F5344CB8AC3E}">
        <p14:creationId xmlns:p14="http://schemas.microsoft.com/office/powerpoint/2010/main" val="1837972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>
                <a:solidFill>
                  <a:srgbClr val="675E47"/>
                </a:solidFill>
                <a:latin typeface="Times New Roman" pitchFamily="18" charset="0"/>
                <a:cs typeface="Times New Roman" pitchFamily="18" charset="0"/>
              </a:rPr>
              <a:t>«ВЫПУСКНОЙ В ДЕТСКОМ САДУ»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420888"/>
            <a:ext cx="3780421" cy="252028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612231"/>
            <a:ext cx="3657600" cy="2438400"/>
          </a:xfrm>
        </p:spPr>
      </p:pic>
    </p:spTree>
    <p:extLst>
      <p:ext uri="{BB962C8B-B14F-4D97-AF65-F5344CB8AC3E}">
        <p14:creationId xmlns:p14="http://schemas.microsoft.com/office/powerpoint/2010/main" val="11258958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«ОТКРЫТЫЕ ЗАНЯТИЕ В ДЕТСКОМ САДУ»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Открытое занятие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— одна из самых эффективных форм организации учебного процесса в дошкольных учреждениях. На таком занятии педагог может поделиться с коллегами, родителями и другими присутствующими самостоятельно разработанными способами преподавания и взаимодействия с детьми. Несмотря на то что план готовится заранее, в течение открытого урока демонстрируется реальный образовательный процесс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4239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«ЗОЛОТОЙ КЛЮЧИК»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00808"/>
            <a:ext cx="3657600" cy="2743200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72816"/>
            <a:ext cx="3657600" cy="2743200"/>
          </a:xfrm>
        </p:spPr>
      </p:pic>
    </p:spTree>
    <p:extLst>
      <p:ext uri="{BB962C8B-B14F-4D97-AF65-F5344CB8AC3E}">
        <p14:creationId xmlns:p14="http://schemas.microsoft.com/office/powerpoint/2010/main" val="22989433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«ЦВЕТИК СЕМИЦВЕТИК»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00200"/>
            <a:ext cx="3456384" cy="312494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060848"/>
            <a:ext cx="3816423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8347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 smtClean="0">
                <a:solidFill>
                  <a:srgbClr val="675E47"/>
                </a:solidFill>
                <a:latin typeface="Times New Roman" pitchFamily="18" charset="0"/>
                <a:cs typeface="Times New Roman" pitchFamily="18" charset="0"/>
              </a:rPr>
              <a:t>«ЦВЕТИК СЕМИЦВЕТИК»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459831"/>
            <a:ext cx="3657600" cy="2743200"/>
          </a:xfrm>
        </p:spPr>
      </p:pic>
      <p:pic>
        <p:nvPicPr>
          <p:cNvPr id="16" name="Объект 1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59831"/>
            <a:ext cx="3657600" cy="2743200"/>
          </a:xfrm>
        </p:spPr>
      </p:pic>
    </p:spTree>
    <p:extLst>
      <p:ext uri="{BB962C8B-B14F-4D97-AF65-F5344CB8AC3E}">
        <p14:creationId xmlns:p14="http://schemas.microsoft.com/office/powerpoint/2010/main" val="924300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spc="0" dirty="0" smtClean="0">
                <a:solidFill>
                  <a:srgbClr val="2F2B2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ПРАЗДНИКИ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 algn="just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Праздники (в детском саду их называют утренники) естественным образом вписываются в педагогический процесс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114300" indent="0"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часть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занятий предназначается подготовке к празднику,</a:t>
            </a:r>
          </a:p>
          <a:p>
            <a:pPr marL="114300" indent="0" algn="just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часть времени посвящается проведению самого праздника,</a:t>
            </a:r>
          </a:p>
          <a:p>
            <a:pPr marL="114300" indent="0" algn="just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 после праздника несколько занятий бывают уделены воспоминаниям о самых интересных моментах прошедших праздников, что позволяет детям вновь пережить волнующие и радостные моменты.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3382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«ДЕЛЬФИНЕНОК»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59830"/>
            <a:ext cx="3657600" cy="2985393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39208" y="2379439"/>
            <a:ext cx="3657600" cy="2903984"/>
          </a:xfrm>
        </p:spPr>
      </p:pic>
    </p:spTree>
    <p:extLst>
      <p:ext uri="{BB962C8B-B14F-4D97-AF65-F5344CB8AC3E}">
        <p14:creationId xmlns:p14="http://schemas.microsoft.com/office/powerpoint/2010/main" val="28004317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«ЗОЛОТАЯ РЫБКА»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58249"/>
            <a:ext cx="3657600" cy="2746364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458249"/>
            <a:ext cx="3657600" cy="2746364"/>
          </a:xfrm>
        </p:spPr>
      </p:pic>
    </p:spTree>
    <p:extLst>
      <p:ext uri="{BB962C8B-B14F-4D97-AF65-F5344CB8AC3E}">
        <p14:creationId xmlns:p14="http://schemas.microsoft.com/office/powerpoint/2010/main" val="7125945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ОТКРЫТОЕ ЗАНЯТИЕ УЧИТЕЛЯ - ЛОГОПЕДА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Работа логопеда не сводится только к коррекции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звукопроизношении.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Логопедические занятия носят коррекционно-развивающий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характер.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64000" y="2510631"/>
            <a:ext cx="4064000" cy="3048000"/>
          </a:xfrm>
        </p:spPr>
      </p:pic>
    </p:spTree>
    <p:extLst>
      <p:ext uri="{BB962C8B-B14F-4D97-AF65-F5344CB8AC3E}">
        <p14:creationId xmlns:p14="http://schemas.microsoft.com/office/powerpoint/2010/main" val="11417069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spc="0" dirty="0">
                <a:solidFill>
                  <a:srgbClr val="2F2B2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Прогулка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Прогулка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— это педагогически организованная форма активного отдыха детей на свежем воздухе, целью которой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является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укрепление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здоровья детей, развитие их физических и умственных способностей. 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прогулка - это элемент режима, дающий возможность детям в подвижных играх, трудовых процессах, разнообразных физических упражнениях удовлетворить свои потребности в движении. Если прогулка хорошо и правильно организованна, если она достаточна по длительности, дети реализуют в ней около 50% суточной потребности в активных движениях. Сокращение времени пребывания на свежем воздухе создает дефицит движений.</a:t>
            </a:r>
          </a:p>
        </p:txBody>
      </p:sp>
    </p:spTree>
    <p:extLst>
      <p:ext uri="{BB962C8B-B14F-4D97-AF65-F5344CB8AC3E}">
        <p14:creationId xmlns:p14="http://schemas.microsoft.com/office/powerpoint/2010/main" val="780695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spc="0" dirty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Прогулка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1" y="1536700"/>
            <a:ext cx="3442097" cy="458946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351" y="1536701"/>
            <a:ext cx="3555614" cy="189229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01008"/>
            <a:ext cx="3447440" cy="27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2401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КОНКУРСЫ В ДО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 algn="just">
              <a:buNone/>
            </a:pPr>
            <a:r>
              <a:rPr lang="ru-RU" dirty="0">
                <a:latin typeface="Arial"/>
              </a:rPr>
              <a:t>–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это не просто мероприятие в стенах детского сада, это продолжение и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расширение образовательного процесса, где развитие получают все участники процесса: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ребенок, родитель и педагог. Конкурс – это эффективный метод взаимодействия всех трех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сторон образовательного процесса.</a:t>
            </a:r>
          </a:p>
        </p:txBody>
      </p:sp>
    </p:spTree>
    <p:extLst>
      <p:ext uri="{BB962C8B-B14F-4D97-AF65-F5344CB8AC3E}">
        <p14:creationId xmlns:p14="http://schemas.microsoft.com/office/powerpoint/2010/main" val="42355192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dirty="0">
                <a:latin typeface="Times New Roman"/>
                <a:ea typeface="Times New Roman"/>
              </a:rPr>
              <a:t>«ЗИМНЯЯ СКАЗКА»</a:t>
            </a: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000" b="1" dirty="0">
                <a:latin typeface="Times New Roman"/>
                <a:ea typeface="Times New Roman"/>
              </a:rPr>
              <a:t>Цель: </a:t>
            </a:r>
            <a:r>
              <a:rPr lang="ru-RU" sz="2000" dirty="0">
                <a:latin typeface="Times New Roman"/>
                <a:ea typeface="Times New Roman"/>
              </a:rPr>
              <a:t>Развитие творческого потенциала педагогов по проектированию и эстетическому оформлению групп,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елок на территории и коридоров </a:t>
            </a:r>
            <a:r>
              <a:rPr lang="ru-RU" sz="2000" dirty="0">
                <a:latin typeface="Times New Roman"/>
                <a:ea typeface="Times New Roman"/>
              </a:rPr>
              <a:t>к Новому году.</a:t>
            </a:r>
            <a:endParaRPr lang="ru-RU" sz="2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459831"/>
            <a:ext cx="3657600" cy="2743200"/>
          </a:xfrm>
        </p:spPr>
      </p:pic>
    </p:spTree>
    <p:extLst>
      <p:ext uri="{BB962C8B-B14F-4D97-AF65-F5344CB8AC3E}">
        <p14:creationId xmlns:p14="http://schemas.microsoft.com/office/powerpoint/2010/main" val="25758469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«ЗИМНЯЯ СКАЗКА»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59831"/>
            <a:ext cx="3657600" cy="2743200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459831"/>
            <a:ext cx="3657600" cy="2743200"/>
          </a:xfrm>
        </p:spPr>
      </p:pic>
    </p:spTree>
    <p:extLst>
      <p:ext uri="{BB962C8B-B14F-4D97-AF65-F5344CB8AC3E}">
        <p14:creationId xmlns:p14="http://schemas.microsoft.com/office/powerpoint/2010/main" val="34716084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dirty="0">
                <a:latin typeface="Times New Roman"/>
                <a:ea typeface="Times New Roman"/>
              </a:rPr>
              <a:t>«ЗИМНЯЯ СКАЗКА»</a:t>
            </a:r>
            <a:endParaRPr lang="ru-RU" sz="2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46821"/>
            <a:ext cx="3657600" cy="3169221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459831"/>
            <a:ext cx="3657600" cy="2743200"/>
          </a:xfrm>
        </p:spPr>
      </p:pic>
    </p:spTree>
    <p:extLst>
      <p:ext uri="{BB962C8B-B14F-4D97-AF65-F5344CB8AC3E}">
        <p14:creationId xmlns:p14="http://schemas.microsoft.com/office/powerpoint/2010/main" val="3472301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>
                <a:latin typeface="Times New Roman"/>
                <a:ea typeface="Times New Roman"/>
              </a:rPr>
              <a:t>«ЗИМНЯЯ СКАЗКА»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200" y="2002631"/>
            <a:ext cx="3657600" cy="3657600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19600" y="2002631"/>
            <a:ext cx="3657600" cy="3657600"/>
          </a:xfrm>
        </p:spPr>
      </p:pic>
    </p:spTree>
    <p:extLst>
      <p:ext uri="{BB962C8B-B14F-4D97-AF65-F5344CB8AC3E}">
        <p14:creationId xmlns:p14="http://schemas.microsoft.com/office/powerpoint/2010/main" val="3171024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«1 СЕНТЯБРЯ»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844872"/>
            <a:ext cx="3672408" cy="4248424"/>
          </a:xfrm>
          <a:prstGeom prst="rect">
            <a:avLst/>
          </a:prstGeom>
        </p:spPr>
      </p:pic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4427984" y="1844872"/>
            <a:ext cx="3649216" cy="4281608"/>
          </a:xfrm>
        </p:spPr>
        <p:txBody>
          <a:bodyPr>
            <a:normAutofit fontScale="70000" lnSpcReduction="20000"/>
          </a:bodyPr>
          <a:lstStyle/>
          <a:p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1 сентября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День знаний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традиционный праздник школ России, но и дошкольники с радостью встречают учебный год, который сделает еще старше, здоровее и умнее маленьких ребятишек детского сада. В нашем детском саду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состоялись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праздничные мероприятия, посвященные Дню знаний.   Наших воспитанников встретил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озорной Незнайка,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который пригласил их 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путешествие.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5570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 smtClean="0">
                <a:latin typeface="Times New Roman"/>
                <a:ea typeface="Times New Roman"/>
                <a:cs typeface="Times New Roman"/>
              </a:rPr>
            </a:br>
            <a:r>
              <a:rPr lang="ru-RU" sz="2400" b="1" dirty="0" smtClean="0">
                <a:latin typeface="Times New Roman"/>
                <a:ea typeface="Times New Roman"/>
                <a:cs typeface="Times New Roman"/>
              </a:rPr>
              <a:t>«Г</a:t>
            </a:r>
            <a:r>
              <a:rPr lang="ru-RU" sz="2000" b="1" dirty="0" smtClean="0">
                <a:latin typeface="Times New Roman"/>
                <a:ea typeface="Times New Roman"/>
                <a:cs typeface="Times New Roman"/>
              </a:rPr>
              <a:t>ЕРОЙ НОВОГОДНЕГО УТРЕННИКА</a:t>
            </a:r>
            <a:r>
              <a:rPr lang="ru-RU" sz="2400" b="1" dirty="0" smtClean="0">
                <a:latin typeface="Times New Roman"/>
                <a:ea typeface="Times New Roman"/>
                <a:cs typeface="Times New Roman"/>
              </a:rPr>
              <a:t>»</a:t>
            </a:r>
            <a:r>
              <a:rPr lang="ru-RU" sz="4000" dirty="0">
                <a:latin typeface="Calibri"/>
                <a:ea typeface="Calibri"/>
                <a:cs typeface="Times New Roman"/>
              </a:rPr>
              <a:t/>
            </a:r>
            <a:br>
              <a:rPr lang="ru-RU" sz="40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Цель </a:t>
            </a:r>
            <a:r>
              <a:rPr lang="ru-RU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- развитие 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фантазии у педагогов, художественного вкуса, создание праздничной атмосферы в дни новогодних праздников - выявление и поддержка оригинальных решений в создании новогодних костюмов.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492896"/>
            <a:ext cx="3657600" cy="2520279"/>
          </a:xfrm>
        </p:spPr>
      </p:pic>
    </p:spTree>
    <p:extLst>
      <p:ext uri="{BB962C8B-B14F-4D97-AF65-F5344CB8AC3E}">
        <p14:creationId xmlns:p14="http://schemas.microsoft.com/office/powerpoint/2010/main" val="37679874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«Лучший уголок дежурств»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43DABA97-A68A-41BD-A44F-AD586D10391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3657" y="1866743"/>
            <a:ext cx="2924157" cy="3456384"/>
          </a:xfr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4770AAAD-1753-47AA-A1E1-3717C02C70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97261" y="1806385"/>
            <a:ext cx="2952330" cy="360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590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 smtClean="0"/>
              <a:t>«Лучший уголок дежурств» </a:t>
            </a:r>
            <a:endParaRPr lang="ru-RU" sz="2400" b="1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C985B4A9-2667-4C82-9685-B3E3BC04667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5442" y="1979651"/>
            <a:ext cx="3096342" cy="3690788"/>
          </a:xfrm>
          <a:prstGeom prst="rect">
            <a:avLst/>
          </a:prstGeom>
        </p:spPr>
      </p:pic>
      <p:pic>
        <p:nvPicPr>
          <p:cNvPr id="8" name="Объект 4">
            <a:extLst>
              <a:ext uri="{FF2B5EF4-FFF2-40B4-BE49-F238E27FC236}">
                <a16:creationId xmlns:a16="http://schemas.microsoft.com/office/drawing/2014/main" xmlns="" id="{C8BA0063-627C-41DB-AB2A-838DCAB214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4776" y="1868214"/>
            <a:ext cx="2880322" cy="3841653"/>
          </a:xfrm>
        </p:spPr>
      </p:pic>
    </p:spTree>
    <p:extLst>
      <p:ext uri="{BB962C8B-B14F-4D97-AF65-F5344CB8AC3E}">
        <p14:creationId xmlns:p14="http://schemas.microsoft.com/office/powerpoint/2010/main" val="23580771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«ЛУЧШИЙ УГОЛОК ДЕЖУРСТВ»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Объект 4">
            <a:extLst>
              <a:ext uri="{FF2B5EF4-FFF2-40B4-BE49-F238E27FC236}">
                <a16:creationId xmlns:a16="http://schemas.microsoft.com/office/drawing/2014/main" xmlns="" id="{2C772ECA-D4A7-460A-B892-E3F4C8CE57B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3464" y="1889445"/>
            <a:ext cx="2592287" cy="3511158"/>
          </a:xfr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xmlns="" id="{0ADE9736-1A51-4C85-88FF-F81874C970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41041" y="1907832"/>
            <a:ext cx="2646294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9722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«ЛУЧШИЙ УГОЛОК ДЕЖУРСТВ»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10">
            <a:extLst>
              <a:ext uri="{FF2B5EF4-FFF2-40B4-BE49-F238E27FC236}">
                <a16:creationId xmlns:a16="http://schemas.microsoft.com/office/drawing/2014/main" xmlns="" id="{F677CB4C-DBF9-443C-9AF2-5D3C05BEBFF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55" y="1536700"/>
            <a:ext cx="3070290" cy="4589463"/>
          </a:xfrm>
        </p:spPr>
      </p:pic>
      <p:pic>
        <p:nvPicPr>
          <p:cNvPr id="8" name="Объект 4">
            <a:extLst>
              <a:ext uri="{FF2B5EF4-FFF2-40B4-BE49-F238E27FC236}">
                <a16:creationId xmlns:a16="http://schemas.microsoft.com/office/drawing/2014/main" xmlns="" id="{8C7218CC-3EAA-4088-85C5-E418EA633E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27728" y="2063229"/>
            <a:ext cx="3024335" cy="3739660"/>
          </a:xfrm>
        </p:spPr>
      </p:pic>
    </p:spTree>
    <p:extLst>
      <p:ext uri="{BB962C8B-B14F-4D97-AF65-F5344CB8AC3E}">
        <p14:creationId xmlns:p14="http://schemas.microsoft.com/office/powerpoint/2010/main" val="13019218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«Лучший уголок дежурств»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363B1F3F-B97C-4041-95BB-E8F26BEFF54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1209" y="2079230"/>
            <a:ext cx="2882724" cy="3710055"/>
          </a:xfrm>
          <a:prstGeom prst="rect">
            <a:avLst/>
          </a:prstGeo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xmlns="" id="{28454607-AA7E-432C-AB8B-001C9A8C429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618347"/>
            <a:ext cx="3657600" cy="442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6395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620000" cy="1143000"/>
          </a:xfrm>
        </p:spPr>
        <p:txBody>
          <a:bodyPr/>
          <a:lstStyle/>
          <a:p>
            <a:pPr algn="ctr"/>
            <a:r>
              <a:rPr lang="ru-RU" sz="2400" b="1" spc="0" dirty="0" smtClean="0">
                <a:solidFill>
                  <a:srgbClr val="2F2B2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«ПЕДАГОГИЧЕСКИЙ СОВЕТ»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Педагогический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совет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дошкольной организации – постоянно действующий коллегиальный орган руководства всем образовательным процессом, который решает конкретные задачи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ООП ДОО.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Главная цель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педагогического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совета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- объединить усилия коллектива дошкольного образовательного учреждения для повышения уровня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воспитательно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-образовательного процесса, использования в практике достижений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педагогической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науки и передового опыта.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55909" y="2228867"/>
            <a:ext cx="3072342" cy="230425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28084" y="2096852"/>
            <a:ext cx="3168352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5520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spc="0" dirty="0" smtClean="0">
                <a:solidFill>
                  <a:srgbClr val="2F2B2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«ПЕДАГОГИЧЕСКИЙ СОВЕТ»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1" y="1536700"/>
            <a:ext cx="3442097" cy="4589463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351" y="1536700"/>
            <a:ext cx="3442097" cy="4589463"/>
          </a:xfrm>
        </p:spPr>
      </p:pic>
    </p:spTree>
    <p:extLst>
      <p:ext uri="{BB962C8B-B14F-4D97-AF65-F5344CB8AC3E}">
        <p14:creationId xmlns:p14="http://schemas.microsoft.com/office/powerpoint/2010/main" val="11312749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Подготовила: старший воспитатель </a:t>
            </a:r>
            <a:r>
              <a:rPr lang="ru-RU" dirty="0" err="1">
                <a:solidFill>
                  <a:srgbClr val="675E47"/>
                </a:solidFill>
              </a:rPr>
              <a:t>Таймолкина</a:t>
            </a:r>
            <a:r>
              <a:rPr lang="ru-RU" dirty="0">
                <a:solidFill>
                  <a:srgbClr val="675E47"/>
                </a:solidFill>
              </a:rPr>
              <a:t> Е.В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/>
              <a:t>Спасибо за внимание. </a:t>
            </a:r>
          </a:p>
          <a:p>
            <a:pPr algn="ctr"/>
            <a:endParaRPr lang="ru-RU" sz="4000" b="1" dirty="0"/>
          </a:p>
          <a:p>
            <a:pPr algn="ctr"/>
            <a:endParaRPr lang="ru-RU" sz="40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480148"/>
            <a:ext cx="5141974" cy="372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870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«1 СЕНТЯБРЯ»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501008"/>
            <a:ext cx="3384376" cy="245516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68760"/>
            <a:ext cx="3384376" cy="216024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700808"/>
            <a:ext cx="3888432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302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"ПРАЗДНИК ОСЕНИ В ДЕТСКОМ САДУ"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38197"/>
            <a:ext cx="3657600" cy="4386469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Традиционно, в октябре, в нашем детском саду проходят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осенние праздники.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празднике дети пели песни, исполняли танцы, играли в веселые игры, отгадывали осенние загадки, рассказывали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стихи.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самым ярким и запоминающимся эпизодом стал сюрпризный момент – корзина с яблоками от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осени.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40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Правила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дорожного движения – детям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ПДД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детском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саду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это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большой комплекс знаний, который воспитатели стараются донести до детей, ведь от этого зависит их безопасность на дороге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306027"/>
            <a:ext cx="3612980" cy="29312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0988"/>
            <a:ext cx="3888432" cy="291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733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dirty="0" smtClean="0"/>
              <a:t>«Новый Год»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0" marR="0" indent="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Для ребёнка 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новогодний утренник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детском саду – важнейшая часть встречи Нового года. Это долгожданное и очень ответственное мероприятие, в подготовку к которому включены все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Сюрпризы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обеспечили всем многообразие ярких впечатлений на долгое время. Сказочные персонажи порадовали всех играми и веселыми шутками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Праздник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доставил радость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его непосредственным участникам 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всем, кто пришел посмотреть на выступление детей.</a:t>
            </a:r>
          </a:p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348880"/>
            <a:ext cx="3657600" cy="2952327"/>
          </a:xfrm>
        </p:spPr>
      </p:pic>
    </p:spTree>
    <p:extLst>
      <p:ext uri="{BB962C8B-B14F-4D97-AF65-F5344CB8AC3E}">
        <p14:creationId xmlns:p14="http://schemas.microsoft.com/office/powerpoint/2010/main" val="2048190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4068454" cy="29523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74" y="3284984"/>
            <a:ext cx="4032448" cy="32640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708920"/>
            <a:ext cx="3672408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573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«ДЕНЬ ЗАЩИТНИКА ОТЕЧЕСТВА»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861048"/>
            <a:ext cx="3657600" cy="2227765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Это важный и торжественный день. Почему он считается таковым? Потому что в этот день чествуем мы защитников Родины, людей, готовых в любой момент отстоять её рубежи.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В этот день мы поздравляем всех, кто защищал Отчизну от врагов, ветеранов войн, тех, кто служил и служит. Мы поздравляем и мальчишек – будущих защитников Отечества. Именно к ним перейдёт почётная миссия  — защищать Родину.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24744"/>
            <a:ext cx="3600400" cy="270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0273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Соседство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754</TotalTime>
  <Words>783</Words>
  <Application>Microsoft Office PowerPoint</Application>
  <PresentationFormat>Экран (4:3)</PresentationFormat>
  <Paragraphs>69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Соседство</vt:lpstr>
      <vt:lpstr>МБОУ «СОШ № 105 г. Челябинска»  (Дошкольное отделение) </vt:lpstr>
      <vt:lpstr>ПРАЗДНИКИ</vt:lpstr>
      <vt:lpstr>«1 СЕНТЯБРЯ»</vt:lpstr>
      <vt:lpstr>«1 СЕНТЯБРЯ»</vt:lpstr>
      <vt:lpstr>"ПРАЗДНИК ОСЕНИ В ДЕТСКОМ САДУ"</vt:lpstr>
      <vt:lpstr> Правила дорожного движения – детям </vt:lpstr>
      <vt:lpstr>«Новый Год»</vt:lpstr>
      <vt:lpstr>Презентация PowerPoint</vt:lpstr>
      <vt:lpstr>«ДЕНЬ ЗАЩИТНИКА ОТЕЧЕСТВА»</vt:lpstr>
      <vt:lpstr>МАСЛЕНИЦА</vt:lpstr>
      <vt:lpstr>«8 МАРТА»</vt:lpstr>
      <vt:lpstr>«8 МАРТА»</vt:lpstr>
      <vt:lpstr>«9 МАЯ, ДЕНЬ ПОБЕДЫ»</vt:lpstr>
      <vt:lpstr>«ВЫПУСКНОЙ В ДЕТСКОМ САДУ»</vt:lpstr>
      <vt:lpstr>«ВЫПУСКНОЙ В ДЕТСКОМ САДУ»</vt:lpstr>
      <vt:lpstr>«ОТКРЫТЫЕ ЗАНЯТИЕ В ДЕТСКОМ САДУ»</vt:lpstr>
      <vt:lpstr>«ЗОЛОТОЙ КЛЮЧИК»</vt:lpstr>
      <vt:lpstr>«ЦВЕТИК СЕМИЦВЕТИК»</vt:lpstr>
      <vt:lpstr>«ЦВЕТИК СЕМИЦВЕТИК»</vt:lpstr>
      <vt:lpstr>«ДЕЛЬФИНЕНОК» </vt:lpstr>
      <vt:lpstr>«ЗОЛОТАЯ РЫБКА» </vt:lpstr>
      <vt:lpstr>ОТКРЫТОЕ ЗАНЯТИЕ УЧИТЕЛЯ - ЛОГОПЕДА.</vt:lpstr>
      <vt:lpstr>Прогулка</vt:lpstr>
      <vt:lpstr>Прогулка</vt:lpstr>
      <vt:lpstr>КОНКУРСЫ В ДО</vt:lpstr>
      <vt:lpstr>«ЗИМНЯЯ СКАЗКА»</vt:lpstr>
      <vt:lpstr>«ЗИМНЯЯ СКАЗКА»</vt:lpstr>
      <vt:lpstr>«ЗИМНЯЯ СКАЗКА»</vt:lpstr>
      <vt:lpstr>«ЗИМНЯЯ СКАЗКА»</vt:lpstr>
      <vt:lpstr> «ГЕРОЙ НОВОГОДНЕГО УТРЕННИКА» </vt:lpstr>
      <vt:lpstr>«Лучший уголок дежурств» </vt:lpstr>
      <vt:lpstr>«Лучший уголок дежурств» </vt:lpstr>
      <vt:lpstr>«ЛУЧШИЙ УГОЛОК ДЕЖУРСТВ» </vt:lpstr>
      <vt:lpstr>«ЛУЧШИЙ УГОЛОК ДЕЖУРСТВ» </vt:lpstr>
      <vt:lpstr>«Лучший уголок дежурств» </vt:lpstr>
      <vt:lpstr>«ПЕДАГОГИЧЕСКИЙ СОВЕТ»</vt:lpstr>
      <vt:lpstr>«ПЕДАГОГИЧЕСКИЙ СОВЕТ»</vt:lpstr>
      <vt:lpstr>Подготовила: старший воспитатель Таймолкина Е.В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МБОУ «СОШ № 105 г. Челябинска» (Дошкольное отделение)</dc:title>
  <dc:creator>zav</dc:creator>
  <cp:lastModifiedBy>zav</cp:lastModifiedBy>
  <cp:revision>26</cp:revision>
  <dcterms:created xsi:type="dcterms:W3CDTF">2022-05-12T05:35:15Z</dcterms:created>
  <dcterms:modified xsi:type="dcterms:W3CDTF">2022-08-31T06:07:14Z</dcterms:modified>
</cp:coreProperties>
</file>