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69" r:id="rId4"/>
    <p:sldId id="270" r:id="rId5"/>
    <p:sldId id="271" r:id="rId6"/>
    <p:sldId id="272" r:id="rId7"/>
    <p:sldId id="278" r:id="rId8"/>
    <p:sldId id="257" r:id="rId9"/>
    <p:sldId id="264" r:id="rId10"/>
    <p:sldId id="259" r:id="rId11"/>
    <p:sldId id="260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24482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21 декабря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.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зл</a:t>
            </a:r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жение</a:t>
            </a: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.</a:t>
            </a:r>
            <a:b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Прощание с осенью.</a:t>
            </a:r>
            <a:endParaRPr lang="ru-RU" sz="48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 bwMode="auto">
          <a:xfrm>
            <a:off x="6372200" y="3933056"/>
            <a:ext cx="2290624" cy="24093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2632224"/>
            <a:ext cx="669674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Изложить</a:t>
            </a:r>
            <a:r>
              <a:rPr lang="ru-RU" sz="2400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  -  передать  содержание  текста  (устно  или письменно).</a:t>
            </a:r>
            <a:endParaRPr lang="ru-RU" sz="2400" dirty="0">
              <a:solidFill>
                <a:srgbClr val="9933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5078919"/>
            <a:ext cx="410445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5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mycdn.me/i?r=AyH4iRPQ2q0otWIFepML2LxR6EgEmb6XzLzWrWnUONJDaA&amp;fn=w_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24877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Прощание с летом - Паустовский 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Прощание с летом - Паустовский 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Прощание с летом - Паустовский 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C:\Users\1\Desktop\procshanie-s-letom2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C:\Users\1\Desktop\procshanie-s-letom2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рассказ «Прощание с летом»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окутано туманом?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0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какую погоду лучше сидеть дома?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571744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спустились к озеру?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982998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росло вокруг озера?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ownloads\1613416245_53-p-bezhevii-fon-osen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928670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(какое?) 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 (какой?) _____________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погода (какая?) 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трещат (как?) ______________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(какое?)_____________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(какой?)_______________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озеру (какому?)___________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слоем (каким?)_____________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ownloads\1613416245_53-p-bezhevii-fon-osen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56233" cy="7528896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42910" y="0"/>
            <a:ext cx="81439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самое грустное время в деревне?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5651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шумит в саду?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926"/>
            <a:ext cx="8215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окутано туманом?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886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какую погоду лучше сидеть дома?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643314"/>
            <a:ext cx="8501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засияло солнце?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357694"/>
            <a:ext cx="8715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спустились к озеру?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072074"/>
            <a:ext cx="86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росло вокруг?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786454"/>
            <a:ext cx="857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покрылось озеро?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9" descr="Картинки по запросу лучи солнце осенью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AutoShape 11" descr="Картинки по запросу лучи солнце осенью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AutoShape 15" descr="Картинки по запросу лучи солнце осенью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AutoShape 17" descr="Картинки по запросу лучи солнце осенью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3" name="Picture 18" descr="скачанные файлы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250825" y="4508500"/>
            <a:ext cx="8893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Осенью солнце поднимается уже не так высоко. Его лучи падают наклонно, скользят по земле и меньше нагревают её. Поэтому холодает.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Картинки по запросу иней осень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47675" y="188913"/>
            <a:ext cx="77247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Иней. </a:t>
            </a:r>
          </a:p>
          <a:p>
            <a:pPr algn="ctr"/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Значит на улице лёгкий мороз – заморозки.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8" descr="Картинки по запросу осенний дождь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8" name="Picture 9" descr="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985963" y="188913"/>
            <a:ext cx="496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663300"/>
                </a:solidFill>
                <a:latin typeface="Times New Roman" pitchFamily="18" charset="0"/>
              </a:rPr>
              <a:t>Осенний дождь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47675" y="876300"/>
            <a:ext cx="191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63300"/>
                </a:solidFill>
                <a:latin typeface="Times New Roman" pitchFamily="18" charset="0"/>
              </a:rPr>
              <a:t>мелкий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51138" y="852488"/>
            <a:ext cx="2570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моросящий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919788" y="852488"/>
            <a:ext cx="215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затяжной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  <p:bldP spid="14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6" descr="Картинки по запросу туманы осенью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2" name="Picture 7" descr="скачанные файлы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0" y="501332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Воздух осенью насыщен влагой, которая из-за холода превращается в мельчайшие водяные капельки. Это туманы.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Картинки по запросу ледоста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0" y="45085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3300"/>
                </a:solidFill>
                <a:latin typeface="Times New Roman" pitchFamily="18" charset="0"/>
              </a:rPr>
              <a:t>В самом конце осени на водоёмах происходит ледостав – реки, озёра, пруды покрываются льдом. А вскоре  и вся земля оденется в белый снеговой наряд.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56" y="379002"/>
            <a:ext cx="8077710" cy="6050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aurok.com.ua/uploads/files/36765/13241/13456_images/10.jpg"/>
          <p:cNvPicPr>
            <a:picLocks noChangeAspect="1" noChangeArrowheads="1"/>
          </p:cNvPicPr>
          <p:nvPr/>
        </p:nvPicPr>
        <p:blipFill>
          <a:blip r:embed="rId2"/>
          <a:srcRect t="11236" r="561" b="14606"/>
          <a:stretch>
            <a:fillRect/>
          </a:stretch>
        </p:blipFill>
        <p:spPr bwMode="auto">
          <a:xfrm>
            <a:off x="285719" y="1094550"/>
            <a:ext cx="8643999" cy="483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i_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4893" cy="605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203</Words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21 декабря. Изложение. Прощание с осенью.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2022-12-20T05:50:52Z</dcterms:created>
  <dcterms:modified xsi:type="dcterms:W3CDTF">2022-12-20T17:05:52Z</dcterms:modified>
</cp:coreProperties>
</file>