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4D59E3-47C5-4223-9394-3F504FD7038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9B363ED-400C-4475-B5EE-8E0365F854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59E3-47C5-4223-9394-3F504FD7038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63ED-400C-4475-B5EE-8E0365F85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59E3-47C5-4223-9394-3F504FD7038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63ED-400C-4475-B5EE-8E0365F85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4D59E3-47C5-4223-9394-3F504FD7038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B363ED-400C-4475-B5EE-8E0365F854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4D59E3-47C5-4223-9394-3F504FD7038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9B363ED-400C-4475-B5EE-8E0365F854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59E3-47C5-4223-9394-3F504FD7038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63ED-400C-4475-B5EE-8E0365F854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59E3-47C5-4223-9394-3F504FD7038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63ED-400C-4475-B5EE-8E0365F8542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4D59E3-47C5-4223-9394-3F504FD7038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B363ED-400C-4475-B5EE-8E0365F854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59E3-47C5-4223-9394-3F504FD7038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63ED-400C-4475-B5EE-8E0365F854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4D59E3-47C5-4223-9394-3F504FD7038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B363ED-400C-4475-B5EE-8E0365F8542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4D59E3-47C5-4223-9394-3F504FD7038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B363ED-400C-4475-B5EE-8E0365F8542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4D59E3-47C5-4223-9394-3F504FD7038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B363ED-400C-4475-B5EE-8E0365F854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ПАСПОРТ ГРУППЫ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C000"/>
                </a:solidFill>
              </a:rPr>
              <a:t>«Звездочка»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Старшая группа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(общеразвивающей направленности</a:t>
            </a:r>
            <a:r>
              <a:rPr lang="ru-RU" b="1" dirty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gruppazvedochka1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8144" y="4365104"/>
            <a:ext cx="2910086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/>
              <a:t>центр науки и природы</a:t>
            </a:r>
            <a:endParaRPr lang="ru-RU" dirty="0"/>
          </a:p>
        </p:txBody>
      </p:sp>
      <p:pic>
        <p:nvPicPr>
          <p:cNvPr id="5" name="Содержимое 4" descr="карт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3657600" cy="4680520"/>
          </a:xfrm>
          <a:prstGeom prst="rect">
            <a:avLst/>
          </a:prstGeom>
        </p:spPr>
      </p:pic>
      <p:pic>
        <p:nvPicPr>
          <p:cNvPr id="6" name="Содержимое 5" descr="природа.jp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484784"/>
            <a:ext cx="4032448" cy="46085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патриотического воспитания</a:t>
            </a:r>
            <a:endParaRPr lang="ru-RU" dirty="0"/>
          </a:p>
        </p:txBody>
      </p:sp>
      <p:pic>
        <p:nvPicPr>
          <p:cNvPr id="5" name="Содержимое 4" descr="патриотический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3657600" cy="4536503"/>
          </a:xfrm>
          <a:prstGeom prst="rect">
            <a:avLst/>
          </a:prstGeom>
        </p:spPr>
      </p:pic>
      <p:pic>
        <p:nvPicPr>
          <p:cNvPr id="6" name="Содержимое 5" descr="музе.jp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4" y="1556792"/>
            <a:ext cx="4118049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КНИЖНЫЙ ЦЕНТР</a:t>
            </a:r>
            <a:endParaRPr lang="ru-RU" dirty="0"/>
          </a:p>
        </p:txBody>
      </p:sp>
      <p:pic>
        <p:nvPicPr>
          <p:cNvPr id="5" name="Содержимое 4" descr="книжкин дом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00200"/>
            <a:ext cx="7312868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«Пожарная безопасность»</a:t>
            </a:r>
            <a:endParaRPr lang="ru-RU" dirty="0"/>
          </a:p>
        </p:txBody>
      </p:sp>
      <p:pic>
        <p:nvPicPr>
          <p:cNvPr id="4" name="Содержимое 3" descr="безопастность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00200"/>
            <a:ext cx="6984776" cy="4873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математического воспитания</a:t>
            </a:r>
            <a:endParaRPr lang="ru-RU" dirty="0"/>
          </a:p>
        </p:txBody>
      </p:sp>
      <p:pic>
        <p:nvPicPr>
          <p:cNvPr id="4" name="Содержимое 3" descr="математика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00200"/>
            <a:ext cx="6696744" cy="4873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>Физкультурно-оздоровительный уголок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уголок физр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3754760" cy="4824536"/>
          </a:xfrm>
          <a:prstGeom prst="rect">
            <a:avLst/>
          </a:prstGeom>
        </p:spPr>
      </p:pic>
      <p:pic>
        <p:nvPicPr>
          <p:cNvPr id="6" name="Содержимое 5" descr="валеология.jp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4" y="1556792"/>
            <a:ext cx="3974033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сюжетно- ролевых игр</a:t>
            </a:r>
            <a:endParaRPr lang="ru-RU" dirty="0"/>
          </a:p>
        </p:txBody>
      </p:sp>
      <p:pic>
        <p:nvPicPr>
          <p:cNvPr id="5" name="Содержимое 4" descr="C:\Users\user\Downloads\Screenshot_20230112-163637_All Documents Reader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7"/>
            <a:ext cx="3888432" cy="45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больница.jp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4" y="1700809"/>
            <a:ext cx="3830017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дежурств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ы дежурим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196752"/>
            <a:ext cx="7086468" cy="52770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ПДД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пдд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7"/>
            <a:ext cx="3657600" cy="4752528"/>
          </a:xfrm>
          <a:prstGeom prst="rect">
            <a:avLst/>
          </a:prstGeom>
        </p:spPr>
      </p:pic>
      <p:pic>
        <p:nvPicPr>
          <p:cNvPr id="6" name="Содержимое 5" descr="ппд.jp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484784"/>
            <a:ext cx="4032448" cy="46874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>Информационная справка о спальной комнате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user\Downloads\20230112_07242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37547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Downloads\20230112_072406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4" y="1556792"/>
            <a:ext cx="383001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811738"/>
            <a:ext cx="8280919" cy="43704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Паспорт старшей группы включает следующую информацию: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Пояснительная записка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Технические характеристики.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Перечень основного оборудования: предметов мебели, ТСО (технические средства обучения), дополнительных средств дизайна.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Данные о программе образовательного процесса.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Возрастные особенности психического развития детей (от 1,5  до трех лет)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Данные о воспитателях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Состав группы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Антропометрические данные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Режим дня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Расписание ООД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>Информационная справка о туалетной комнате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user\Downloads\20230112_072957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556792"/>
            <a:ext cx="38164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Downloads\20230112_072508.jp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70375" y="1556792"/>
            <a:ext cx="397403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67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>
                <a:solidFill>
                  <a:srgbClr val="7030A0"/>
                </a:solidFill>
                <a:latin typeface="+mn-lt"/>
              </a:rPr>
              <a:t>В старшей группе «Звездочка» работают:</a:t>
            </a:r>
            <a:r>
              <a:rPr lang="ru-RU" sz="16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1600" dirty="0">
                <a:solidFill>
                  <a:srgbClr val="7030A0"/>
                </a:solidFill>
                <a:latin typeface="+mn-lt"/>
              </a:rPr>
            </a:br>
            <a:r>
              <a:rPr lang="ru-RU" sz="1600" b="1" dirty="0">
                <a:solidFill>
                  <a:srgbClr val="7030A0"/>
                </a:solidFill>
                <a:latin typeface="+mn-lt"/>
              </a:rPr>
              <a:t> </a:t>
            </a:r>
            <a:r>
              <a:rPr lang="ru-RU" sz="16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1600" dirty="0">
                <a:solidFill>
                  <a:srgbClr val="7030A0"/>
                </a:solidFill>
                <a:latin typeface="+mn-lt"/>
              </a:rPr>
            </a:br>
            <a:r>
              <a:rPr lang="ru-RU" sz="1600" b="1" u="sng" dirty="0">
                <a:solidFill>
                  <a:srgbClr val="7030A0"/>
                </a:solidFill>
                <a:latin typeface="+mn-lt"/>
              </a:rPr>
              <a:t>Воспитатели:</a:t>
            </a:r>
            <a:r>
              <a:rPr lang="ru-RU" sz="16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1600" dirty="0">
                <a:solidFill>
                  <a:srgbClr val="7030A0"/>
                </a:solidFill>
                <a:latin typeface="+mn-lt"/>
              </a:rPr>
            </a:br>
            <a:r>
              <a:rPr lang="ru-RU" sz="1600" b="1" dirty="0">
                <a:solidFill>
                  <a:srgbClr val="7030A0"/>
                </a:solidFill>
                <a:latin typeface="+mn-lt"/>
              </a:rPr>
              <a:t> </a:t>
            </a:r>
            <a:r>
              <a:rPr lang="ru-RU" sz="16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1600" dirty="0">
                <a:solidFill>
                  <a:srgbClr val="7030A0"/>
                </a:solidFill>
                <a:latin typeface="+mn-lt"/>
              </a:rPr>
            </a:br>
            <a:r>
              <a:rPr lang="ru-RU" sz="3100" dirty="0">
                <a:solidFill>
                  <a:srgbClr val="7030A0"/>
                </a:solidFill>
                <a:latin typeface="+mn-lt"/>
              </a:rPr>
              <a:t>1. </a:t>
            </a:r>
            <a:r>
              <a:rPr lang="ru-RU" sz="3100" dirty="0" err="1">
                <a:solidFill>
                  <a:srgbClr val="7030A0"/>
                </a:solidFill>
                <a:latin typeface="+mn-lt"/>
              </a:rPr>
              <a:t>Гриценко</a:t>
            </a:r>
            <a:r>
              <a:rPr lang="ru-RU" sz="3100" dirty="0">
                <a:solidFill>
                  <a:srgbClr val="7030A0"/>
                </a:solidFill>
                <a:latin typeface="+mn-lt"/>
              </a:rPr>
              <a:t> Надежда Владимировна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82hMjMA7w-hU0vwwiw_Au6BWhiYNnZf8S2iPX9POGDaW9lz7UP880jKh9HBaVy_fFuxYRwtBA4Q0a2RlWpL_5myi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00200"/>
            <a:ext cx="3429000" cy="4572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Образование: </a:t>
            </a:r>
            <a:r>
              <a:rPr lang="ru-RU" b="1" dirty="0" err="1" smtClean="0">
                <a:solidFill>
                  <a:srgbClr val="7030A0"/>
                </a:solidFill>
              </a:rPr>
              <a:t>среднее-специальное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Государственное бюджетное профессиональное образовательное учреждение «Челябинский педагогический колледж №2», квалификация- воспитатель детей дошкольного возраста.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Стаж работы</a:t>
            </a:r>
            <a:r>
              <a:rPr lang="ru-RU" dirty="0" smtClean="0">
                <a:solidFill>
                  <a:srgbClr val="7030A0"/>
                </a:solidFill>
              </a:rPr>
              <a:t>-4 года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Квалификация</a:t>
            </a:r>
            <a:r>
              <a:rPr lang="ru-RU" dirty="0" smtClean="0">
                <a:solidFill>
                  <a:srgbClr val="7030A0"/>
                </a:solidFill>
              </a:rPr>
              <a:t> – 1 категория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Сведения о курсовой подготовке</a:t>
            </a:r>
            <a:r>
              <a:rPr lang="ru-RU" dirty="0" smtClean="0">
                <a:solidFill>
                  <a:srgbClr val="7030A0"/>
                </a:solidFill>
              </a:rPr>
              <a:t> –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Жукова Анастасия Михайловна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0211203_084813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40768"/>
            <a:ext cx="3657600" cy="4340249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268760"/>
            <a:ext cx="3657600" cy="49034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Образование: </a:t>
            </a:r>
            <a:r>
              <a:rPr lang="ru-RU" dirty="0" smtClean="0">
                <a:solidFill>
                  <a:srgbClr val="7030A0"/>
                </a:solidFill>
              </a:rPr>
              <a:t>высшее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Южно-Уральский государственный аграрный университет, специальность – педагог проф.обучения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Стаж работы</a:t>
            </a:r>
            <a:r>
              <a:rPr lang="ru-RU" dirty="0" smtClean="0">
                <a:solidFill>
                  <a:srgbClr val="7030A0"/>
                </a:solidFill>
              </a:rPr>
              <a:t>-1 год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Квалификация</a:t>
            </a:r>
            <a:r>
              <a:rPr lang="ru-RU" dirty="0" smtClean="0">
                <a:solidFill>
                  <a:srgbClr val="7030A0"/>
                </a:solidFill>
              </a:rPr>
              <a:t> –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Сведения о курсовой подготовке</a:t>
            </a:r>
            <a:r>
              <a:rPr lang="ru-RU" dirty="0" smtClean="0">
                <a:solidFill>
                  <a:srgbClr val="7030A0"/>
                </a:solidFill>
              </a:rPr>
              <a:t> –  проф.переподготовка по программе «Педагогическая деятельность по реализации программ дошкольного образования».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>Приёмная комната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Цели: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Формирование навыков самообслуживания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уголок физр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ВИЗИТНАЯ КАРТОЧКА ГРУППЫ «ЗВЕЗДОЧКА»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раздевалка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/>
              <a:t>Информационный стенд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user\Downloads\20230111_175329 (1)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239" y="1196752"/>
            <a:ext cx="6655097" cy="527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СТЕНД «НАШЕ ТВОРЧЕСТВО»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user\Downloads\20230111_17531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239" y="1124744"/>
            <a:ext cx="6943129" cy="534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/>
              <a:t>Групповая комната</a:t>
            </a:r>
            <a:endParaRPr lang="ru-RU" dirty="0"/>
          </a:p>
        </p:txBody>
      </p:sp>
      <p:pic>
        <p:nvPicPr>
          <p:cNvPr id="5" name="Содержимое 4" descr="сюжет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3657600" cy="4464496"/>
          </a:xfrm>
          <a:prstGeom prst="rect">
            <a:avLst/>
          </a:prstGeom>
        </p:spPr>
      </p:pic>
      <p:pic>
        <p:nvPicPr>
          <p:cNvPr id="6" name="Содержимое 5" descr="C:\Users\user\Downloads\Screenshot_20230112-163648_All Documents Reader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4" y="1700808"/>
            <a:ext cx="390202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242</TotalTime>
  <Words>204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ПАСПОРТ ГРУППЫ  «Звездочка» Старшая группа (общеразвивающей направленности)  </vt:lpstr>
      <vt:lpstr>Презентация PowerPoint</vt:lpstr>
      <vt:lpstr>В старшей группе «Звездочка» работают:   Воспитатели:   1. Гриценко Надежда Владимировна </vt:lpstr>
      <vt:lpstr>2. Жукова Анастасия Михайловна </vt:lpstr>
      <vt:lpstr>Приёмная комната Цели: Формирование навыков самообслуживания </vt:lpstr>
      <vt:lpstr>ВИЗИТНАЯ КАРТОЧКА ГРУППЫ «ЗВЕЗДОЧКА» </vt:lpstr>
      <vt:lpstr>Информационный стенд  </vt:lpstr>
      <vt:lpstr>СТЕНД «НАШЕ ТВОРЧЕСТВО» </vt:lpstr>
      <vt:lpstr>Групповая комната</vt:lpstr>
      <vt:lpstr>центр науки и природы</vt:lpstr>
      <vt:lpstr>Центр патриотического воспитания</vt:lpstr>
      <vt:lpstr>КНИЖНЫЙ ЦЕНТР</vt:lpstr>
      <vt:lpstr>Центр «Пожарная безопасность»</vt:lpstr>
      <vt:lpstr>Центр математического воспитания</vt:lpstr>
      <vt:lpstr>Физкультурно-оздоровительный уголок </vt:lpstr>
      <vt:lpstr>Центр сюжетно- ролевых игр</vt:lpstr>
      <vt:lpstr>Центр дежурств </vt:lpstr>
      <vt:lpstr>Центр ПДД </vt:lpstr>
      <vt:lpstr>Информационная справка о спальной комнате </vt:lpstr>
      <vt:lpstr>Информационная справка о туалетной комнате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ГРУППЫ  «Звездочка» Старшая группа (общеразвивающей направленности) 2020-2021 учебный год. </dc:title>
  <dc:creator>Анастасия</dc:creator>
  <cp:lastModifiedBy>zav</cp:lastModifiedBy>
  <cp:revision>2</cp:revision>
  <dcterms:created xsi:type="dcterms:W3CDTF">2023-01-12T10:30:12Z</dcterms:created>
  <dcterms:modified xsi:type="dcterms:W3CDTF">2023-01-17T07:53:16Z</dcterms:modified>
</cp:coreProperties>
</file>