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77" r:id="rId2"/>
    <p:sldId id="271" r:id="rId3"/>
    <p:sldId id="273" r:id="rId4"/>
    <p:sldId id="272" r:id="rId5"/>
    <p:sldId id="275" r:id="rId6"/>
    <p:sldId id="263" r:id="rId7"/>
    <p:sldId id="257" r:id="rId8"/>
    <p:sldId id="259" r:id="rId9"/>
    <p:sldId id="261" r:id="rId10"/>
    <p:sldId id="262" r:id="rId11"/>
    <p:sldId id="264" r:id="rId12"/>
    <p:sldId id="269" r:id="rId13"/>
    <p:sldId id="270" r:id="rId14"/>
    <p:sldId id="260" r:id="rId15"/>
    <p:sldId id="265" r:id="rId16"/>
    <p:sldId id="266" r:id="rId17"/>
    <p:sldId id="267" r:id="rId18"/>
    <p:sldId id="268" r:id="rId19"/>
    <p:sldId id="274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gh fgh" userId="8e8f8b110e778a51" providerId="LiveId" clId="{71F9F37F-6328-447B-8DF5-AB20C14566ED}"/>
    <pc:docChg chg="undo redo custSel addSld delSld modSld">
      <pc:chgData name="fgh fgh" userId="8e8f8b110e778a51" providerId="LiveId" clId="{71F9F37F-6328-447B-8DF5-AB20C14566ED}" dt="2022-09-15T19:12:47.839" v="1410" actId="207"/>
      <pc:docMkLst>
        <pc:docMk/>
      </pc:docMkLst>
      <pc:sldChg chg="addSp delSp modSp del mod">
        <pc:chgData name="fgh fgh" userId="8e8f8b110e778a51" providerId="LiveId" clId="{71F9F37F-6328-447B-8DF5-AB20C14566ED}" dt="2022-09-15T19:08:45.539" v="1389" actId="47"/>
        <pc:sldMkLst>
          <pc:docMk/>
          <pc:sldMk cId="397405285" sldId="256"/>
        </pc:sldMkLst>
        <pc:spChg chg="del mod ord">
          <ac:chgData name="fgh fgh" userId="8e8f8b110e778a51" providerId="LiveId" clId="{71F9F37F-6328-447B-8DF5-AB20C14566ED}" dt="2022-09-15T19:08:06.521" v="1384" actId="21"/>
          <ac:spMkLst>
            <pc:docMk/>
            <pc:sldMk cId="397405285" sldId="256"/>
            <ac:spMk id="2" creationId="{5171B40B-63CB-425C-9A48-566704EF14B2}"/>
          </ac:spMkLst>
        </pc:spChg>
        <pc:spChg chg="add mod">
          <ac:chgData name="fgh fgh" userId="8e8f8b110e778a51" providerId="LiveId" clId="{71F9F37F-6328-447B-8DF5-AB20C14566ED}" dt="2022-09-15T19:08:06.521" v="1384" actId="21"/>
          <ac:spMkLst>
            <pc:docMk/>
            <pc:sldMk cId="397405285" sldId="256"/>
            <ac:spMk id="4" creationId="{20AA6505-5B80-4F98-9C59-F341CA7F6695}"/>
          </ac:spMkLst>
        </pc:spChg>
        <pc:picChg chg="del ord">
          <ac:chgData name="fgh fgh" userId="8e8f8b110e778a51" providerId="LiveId" clId="{71F9F37F-6328-447B-8DF5-AB20C14566ED}" dt="2022-09-15T19:07:55.424" v="1382" actId="21"/>
          <ac:picMkLst>
            <pc:docMk/>
            <pc:sldMk cId="397405285" sldId="256"/>
            <ac:picMk id="7" creationId="{3CDA688F-67DD-4873-B904-AFCDBE367C98}"/>
          </ac:picMkLst>
        </pc:picChg>
      </pc:sldChg>
      <pc:sldChg chg="modSp mod setBg">
        <pc:chgData name="fgh fgh" userId="8e8f8b110e778a51" providerId="LiveId" clId="{71F9F37F-6328-447B-8DF5-AB20C14566ED}" dt="2022-09-15T19:04:13.547" v="1249"/>
        <pc:sldMkLst>
          <pc:docMk/>
          <pc:sldMk cId="3256433011" sldId="262"/>
        </pc:sldMkLst>
        <pc:picChg chg="mod">
          <ac:chgData name="fgh fgh" userId="8e8f8b110e778a51" providerId="LiveId" clId="{71F9F37F-6328-447B-8DF5-AB20C14566ED}" dt="2022-09-15T19:00:26.059" v="725" actId="1037"/>
          <ac:picMkLst>
            <pc:docMk/>
            <pc:sldMk cId="3256433011" sldId="262"/>
            <ac:picMk id="5" creationId="{A043FB59-5319-4F47-BD3E-EFEBCB8617ED}"/>
          </ac:picMkLst>
        </pc:picChg>
        <pc:picChg chg="mod">
          <ac:chgData name="fgh fgh" userId="8e8f8b110e778a51" providerId="LiveId" clId="{71F9F37F-6328-447B-8DF5-AB20C14566ED}" dt="2022-09-15T19:00:23.408" v="722" actId="1037"/>
          <ac:picMkLst>
            <pc:docMk/>
            <pc:sldMk cId="3256433011" sldId="262"/>
            <ac:picMk id="7" creationId="{5D80D8D5-9BF0-41F3-8A48-B99B5CBD2313}"/>
          </ac:picMkLst>
        </pc:picChg>
      </pc:sldChg>
      <pc:sldChg chg="modSp setBg">
        <pc:chgData name="fgh fgh" userId="8e8f8b110e778a51" providerId="LiveId" clId="{71F9F37F-6328-447B-8DF5-AB20C14566ED}" dt="2022-09-15T19:10:14.088" v="1394"/>
        <pc:sldMkLst>
          <pc:docMk/>
          <pc:sldMk cId="4148468772" sldId="271"/>
        </pc:sldMkLst>
        <pc:spChg chg="mod">
          <ac:chgData name="fgh fgh" userId="8e8f8b110e778a51" providerId="LiveId" clId="{71F9F37F-6328-447B-8DF5-AB20C14566ED}" dt="2022-09-15T19:09:42.048" v="1393" actId="16037"/>
          <ac:spMkLst>
            <pc:docMk/>
            <pc:sldMk cId="4148468772" sldId="271"/>
            <ac:spMk id="2" creationId="{E88AE6F9-FC66-48D6-BC4C-C59488DDE761}"/>
          </ac:spMkLst>
        </pc:spChg>
      </pc:sldChg>
      <pc:sldChg chg="setBg">
        <pc:chgData name="fgh fgh" userId="8e8f8b110e778a51" providerId="LiveId" clId="{71F9F37F-6328-447B-8DF5-AB20C14566ED}" dt="2022-09-15T19:05:22.954" v="1278"/>
        <pc:sldMkLst>
          <pc:docMk/>
          <pc:sldMk cId="1003975626" sldId="272"/>
        </pc:sldMkLst>
      </pc:sldChg>
      <pc:sldChg chg="addSp delSp modSp add del mod">
        <pc:chgData name="fgh fgh" userId="8e8f8b110e778a51" providerId="LiveId" clId="{71F9F37F-6328-447B-8DF5-AB20C14566ED}" dt="2022-09-15T19:11:50.849" v="1406" actId="47"/>
        <pc:sldMkLst>
          <pc:docMk/>
          <pc:sldMk cId="2589901650" sldId="276"/>
        </pc:sldMkLst>
        <pc:spChg chg="del mod">
          <ac:chgData name="fgh fgh" userId="8e8f8b110e778a51" providerId="LiveId" clId="{71F9F37F-6328-447B-8DF5-AB20C14566ED}" dt="2022-09-15T19:11:39.861" v="1402" actId="21"/>
          <ac:spMkLst>
            <pc:docMk/>
            <pc:sldMk cId="2589901650" sldId="276"/>
            <ac:spMk id="2" creationId="{5171B40B-63CB-425C-9A48-566704EF14B2}"/>
          </ac:spMkLst>
        </pc:spChg>
        <pc:spChg chg="add del mod">
          <ac:chgData name="fgh fgh" userId="8e8f8b110e778a51" providerId="LiveId" clId="{71F9F37F-6328-447B-8DF5-AB20C14566ED}" dt="2022-09-15T19:11:19.426" v="1398"/>
          <ac:spMkLst>
            <pc:docMk/>
            <pc:sldMk cId="2589901650" sldId="276"/>
            <ac:spMk id="4" creationId="{96D62134-C093-4A79-AF10-BCB93FBCC84D}"/>
          </ac:spMkLst>
        </pc:spChg>
        <pc:spChg chg="add mod">
          <ac:chgData name="fgh fgh" userId="8e8f8b110e778a51" providerId="LiveId" clId="{71F9F37F-6328-447B-8DF5-AB20C14566ED}" dt="2022-09-15T19:11:39.861" v="1402" actId="21"/>
          <ac:spMkLst>
            <pc:docMk/>
            <pc:sldMk cId="2589901650" sldId="276"/>
            <ac:spMk id="5" creationId="{D18F88F4-924A-4C84-AFF6-4131A98D7624}"/>
          </ac:spMkLst>
        </pc:spChg>
        <pc:picChg chg="del">
          <ac:chgData name="fgh fgh" userId="8e8f8b110e778a51" providerId="LiveId" clId="{71F9F37F-6328-447B-8DF5-AB20C14566ED}" dt="2022-09-15T19:11:29.571" v="1400" actId="21"/>
          <ac:picMkLst>
            <pc:docMk/>
            <pc:sldMk cId="2589901650" sldId="276"/>
            <ac:picMk id="7" creationId="{3CDA688F-67DD-4873-B904-AFCDBE367C98}"/>
          </ac:picMkLst>
        </pc:picChg>
      </pc:sldChg>
      <pc:sldChg chg="addSp modSp new mod">
        <pc:chgData name="fgh fgh" userId="8e8f8b110e778a51" providerId="LiveId" clId="{71F9F37F-6328-447B-8DF5-AB20C14566ED}" dt="2022-09-15T19:10:48.009" v="1396" actId="207"/>
        <pc:sldMkLst>
          <pc:docMk/>
          <pc:sldMk cId="2254881202" sldId="277"/>
        </pc:sldMkLst>
        <pc:spChg chg="mod">
          <ac:chgData name="fgh fgh" userId="8e8f8b110e778a51" providerId="LiveId" clId="{71F9F37F-6328-447B-8DF5-AB20C14566ED}" dt="2022-09-15T19:09:28.956" v="1392"/>
          <ac:spMkLst>
            <pc:docMk/>
            <pc:sldMk cId="2254881202" sldId="277"/>
            <ac:spMk id="2" creationId="{C5A083ED-9733-438A-819D-D412768BFDA4}"/>
          </ac:spMkLst>
        </pc:spChg>
        <pc:spChg chg="mod">
          <ac:chgData name="fgh fgh" userId="8e8f8b110e778a51" providerId="LiveId" clId="{71F9F37F-6328-447B-8DF5-AB20C14566ED}" dt="2022-09-15T19:09:28.956" v="1392"/>
          <ac:spMkLst>
            <pc:docMk/>
            <pc:sldMk cId="2254881202" sldId="277"/>
            <ac:spMk id="3" creationId="{F129114F-324D-464F-BCAA-E300193EA479}"/>
          </ac:spMkLst>
        </pc:spChg>
        <pc:spChg chg="add mod">
          <ac:chgData name="fgh fgh" userId="8e8f8b110e778a51" providerId="LiveId" clId="{71F9F37F-6328-447B-8DF5-AB20C14566ED}" dt="2022-09-15T19:10:48.009" v="1396" actId="207"/>
          <ac:spMkLst>
            <pc:docMk/>
            <pc:sldMk cId="2254881202" sldId="277"/>
            <ac:spMk id="5" creationId="{52C5ADD2-E56C-4B02-9FF4-2AF308F01363}"/>
          </ac:spMkLst>
        </pc:spChg>
        <pc:picChg chg="add mod">
          <ac:chgData name="fgh fgh" userId="8e8f8b110e778a51" providerId="LiveId" clId="{71F9F37F-6328-447B-8DF5-AB20C14566ED}" dt="2022-09-15T19:07:59.887" v="1383"/>
          <ac:picMkLst>
            <pc:docMk/>
            <pc:sldMk cId="2254881202" sldId="277"/>
            <ac:picMk id="4" creationId="{14E158E9-8E95-4D31-8FFD-21BC10CA455B}"/>
          </ac:picMkLst>
        </pc:picChg>
      </pc:sldChg>
      <pc:sldChg chg="addSp delSp modSp new mod">
        <pc:chgData name="fgh fgh" userId="8e8f8b110e778a51" providerId="LiveId" clId="{71F9F37F-6328-447B-8DF5-AB20C14566ED}" dt="2022-09-15T19:12:47.839" v="1410" actId="207"/>
        <pc:sldMkLst>
          <pc:docMk/>
          <pc:sldMk cId="3469443459" sldId="278"/>
        </pc:sldMkLst>
        <pc:spChg chg="add del mod">
          <ac:chgData name="fgh fgh" userId="8e8f8b110e778a51" providerId="LiveId" clId="{71F9F37F-6328-447B-8DF5-AB20C14566ED}" dt="2022-09-15T19:12:47.839" v="1410" actId="207"/>
          <ac:spMkLst>
            <pc:docMk/>
            <pc:sldMk cId="3469443459" sldId="278"/>
            <ac:spMk id="5" creationId="{1D4B8A55-D183-4591-B5C4-9BF403337468}"/>
          </ac:spMkLst>
        </pc:spChg>
        <pc:picChg chg="add mod">
          <ac:chgData name="fgh fgh" userId="8e8f8b110e778a51" providerId="LiveId" clId="{71F9F37F-6328-447B-8DF5-AB20C14566ED}" dt="2022-09-15T19:11:33.208" v="1401"/>
          <ac:picMkLst>
            <pc:docMk/>
            <pc:sldMk cId="3469443459" sldId="278"/>
            <ac:picMk id="4" creationId="{E16CAFBF-9F91-4F18-A972-39418EA22E4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00FA15-560E-4632-A0F5-7EDD4E1F7A66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04534B-9E82-4C2B-A8A8-7B1BA20568A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084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FA15-560E-4632-A0F5-7EDD4E1F7A66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534B-9E82-4C2B-A8A8-7B1BA2056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9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FA15-560E-4632-A0F5-7EDD4E1F7A66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534B-9E82-4C2B-A8A8-7B1BA2056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0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FA15-560E-4632-A0F5-7EDD4E1F7A66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534B-9E82-4C2B-A8A8-7B1BA2056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31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FA15-560E-4632-A0F5-7EDD4E1F7A66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534B-9E82-4C2B-A8A8-7B1BA20568A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12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FA15-560E-4632-A0F5-7EDD4E1F7A66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534B-9E82-4C2B-A8A8-7B1BA2056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7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FA15-560E-4632-A0F5-7EDD4E1F7A66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534B-9E82-4C2B-A8A8-7B1BA2056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49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FA15-560E-4632-A0F5-7EDD4E1F7A66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534B-9E82-4C2B-A8A8-7B1BA2056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93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FA15-560E-4632-A0F5-7EDD4E1F7A66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534B-9E82-4C2B-A8A8-7B1BA2056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38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FA15-560E-4632-A0F5-7EDD4E1F7A66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534B-9E82-4C2B-A8A8-7B1BA2056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75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FA15-560E-4632-A0F5-7EDD4E1F7A66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4534B-9E82-4C2B-A8A8-7B1BA2056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76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B00FA15-560E-4632-A0F5-7EDD4E1F7A66}" type="datetimeFigureOut">
              <a:rPr lang="ru-RU" smtClean="0"/>
              <a:t>15.09.2022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F04534B-9E82-4C2B-A8A8-7B1BA2056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0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083ED-9733-438A-819D-D412768BF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29114F-324D-464F-BCAA-E300193EA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E158E9-8E95-4D31-8FFD-21BC10CA4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5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2C5ADD2-E56C-4B02-9FF4-2AF308F01363}"/>
              </a:ext>
            </a:extLst>
          </p:cNvPr>
          <p:cNvSpPr txBox="1">
            <a:spLocks/>
          </p:cNvSpPr>
          <p:nvPr/>
        </p:nvSpPr>
        <p:spPr>
          <a:xfrm>
            <a:off x="1446245" y="485192"/>
            <a:ext cx="9657185" cy="5542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br>
              <a:rPr lang="ru-RU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«Золотой ключик»</a:t>
            </a:r>
          </a:p>
        </p:txBody>
      </p:sp>
    </p:spTree>
    <p:extLst>
      <p:ext uri="{BB962C8B-B14F-4D97-AF65-F5344CB8AC3E}">
        <p14:creationId xmlns:p14="http://schemas.microsoft.com/office/powerpoint/2010/main" val="2254881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accent1">
                <a:lumMod val="36000"/>
                <a:lumOff val="64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ПДД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43FB59-5319-4F47-BD3E-EFEBCB861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14512"/>
          <a:stretch/>
        </p:blipFill>
        <p:spPr>
          <a:xfrm>
            <a:off x="197601" y="855000"/>
            <a:ext cx="4431851" cy="514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80D8D5-9BF0-41F3-8A48-B99B5CBD2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2" b="8164"/>
          <a:stretch/>
        </p:blipFill>
        <p:spPr>
          <a:xfrm>
            <a:off x="4700525" y="1530221"/>
            <a:ext cx="7338863" cy="37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33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пожарной безопасности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EA42B0-4FD1-4C1D-A005-97CDBC56B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67" b="3165"/>
          <a:stretch/>
        </p:blipFill>
        <p:spPr>
          <a:xfrm>
            <a:off x="3388010" y="1054975"/>
            <a:ext cx="5415981" cy="5709719"/>
          </a:xfrm>
        </p:spPr>
      </p:pic>
    </p:spTree>
    <p:extLst>
      <p:ext uri="{BB962C8B-B14F-4D97-AF65-F5344CB8AC3E}">
        <p14:creationId xmlns:p14="http://schemas.microsoft.com/office/powerpoint/2010/main" val="531431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изобразительной деятельности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FF92D1-F315-4AD6-B4BF-13C20E542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83" r="1520" b="1909"/>
          <a:stretch/>
        </p:blipFill>
        <p:spPr>
          <a:xfrm>
            <a:off x="3242258" y="1059902"/>
            <a:ext cx="5707484" cy="5688000"/>
          </a:xfrm>
        </p:spPr>
      </p:pic>
    </p:spTree>
    <p:extLst>
      <p:ext uri="{BB962C8B-B14F-4D97-AF65-F5344CB8AC3E}">
        <p14:creationId xmlns:p14="http://schemas.microsoft.com/office/powerpoint/2010/main" val="372976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B4BEAF42-F4C3-470A-9A95-7BCEFAEA7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735" y="523799"/>
            <a:ext cx="9610530" cy="58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33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экспериментирования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E6AFD7-5018-4BBA-93D1-8D4BBA71A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19" y="1008206"/>
            <a:ext cx="4317363" cy="5756484"/>
          </a:xfrm>
        </p:spPr>
      </p:pic>
    </p:spTree>
    <p:extLst>
      <p:ext uri="{BB962C8B-B14F-4D97-AF65-F5344CB8AC3E}">
        <p14:creationId xmlns:p14="http://schemas.microsoft.com/office/powerpoint/2010/main" val="582999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Книжный уголок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B8224E-A45A-488A-B360-FA40B3001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/>
          <a:stretch/>
        </p:blipFill>
        <p:spPr>
          <a:xfrm>
            <a:off x="166954" y="956894"/>
            <a:ext cx="7320346" cy="5580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B27A79-A06E-46EF-B78A-2F051F1F5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"/>
          <a:stretch/>
        </p:blipFill>
        <p:spPr>
          <a:xfrm>
            <a:off x="7613782" y="956894"/>
            <a:ext cx="4363086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70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театрализованной деятельности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7F217AB-F083-4EBD-A931-5C6130E97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1145"/>
          <a:stretch/>
        </p:blipFill>
        <p:spPr>
          <a:xfrm>
            <a:off x="2413145" y="1070598"/>
            <a:ext cx="7365711" cy="5724000"/>
          </a:xfrm>
        </p:spPr>
      </p:pic>
    </p:spTree>
    <p:extLst>
      <p:ext uri="{BB962C8B-B14F-4D97-AF65-F5344CB8AC3E}">
        <p14:creationId xmlns:p14="http://schemas.microsoft.com/office/powerpoint/2010/main" val="2979479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музыкальной деятельности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67879B-59EB-4F80-AA94-75690EFD2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1"/>
          <a:stretch/>
        </p:blipFill>
        <p:spPr>
          <a:xfrm>
            <a:off x="1845907" y="1090220"/>
            <a:ext cx="8500187" cy="5609459"/>
          </a:xfrm>
        </p:spPr>
      </p:pic>
    </p:spTree>
    <p:extLst>
      <p:ext uri="{BB962C8B-B14F-4D97-AF65-F5344CB8AC3E}">
        <p14:creationId xmlns:p14="http://schemas.microsoft.com/office/powerpoint/2010/main" val="2483232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уголок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AC8015-FB6D-4F9A-9FB0-89D25A4D1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2" r="2728"/>
          <a:stretch/>
        </p:blipFill>
        <p:spPr>
          <a:xfrm>
            <a:off x="3576735" y="1008034"/>
            <a:ext cx="5038530" cy="5731461"/>
          </a:xfrm>
        </p:spPr>
      </p:pic>
    </p:spTree>
    <p:extLst>
      <p:ext uri="{BB962C8B-B14F-4D97-AF65-F5344CB8AC3E}">
        <p14:creationId xmlns:p14="http://schemas.microsoft.com/office/powerpoint/2010/main" val="2210063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дежурств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24322878-9776-43E3-825E-51B39B2EA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2"/>
          <a:stretch/>
        </p:blipFill>
        <p:spPr>
          <a:xfrm>
            <a:off x="1997699" y="998376"/>
            <a:ext cx="8196603" cy="5760687"/>
          </a:xfrm>
        </p:spPr>
      </p:pic>
    </p:spTree>
    <p:extLst>
      <p:ext uri="{BB962C8B-B14F-4D97-AF65-F5344CB8AC3E}">
        <p14:creationId xmlns:p14="http://schemas.microsoft.com/office/powerpoint/2010/main" val="157011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информации для родителей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1D2D3C-72BB-486C-9CE9-02EE3713B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89" y="1099474"/>
            <a:ext cx="7491423" cy="5618567"/>
          </a:xfrm>
        </p:spPr>
      </p:pic>
    </p:spTree>
    <p:extLst>
      <p:ext uri="{BB962C8B-B14F-4D97-AF65-F5344CB8AC3E}">
        <p14:creationId xmlns:p14="http://schemas.microsoft.com/office/powerpoint/2010/main" val="4148468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E1D26-A763-4BFD-BD5B-30DAC67C3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394CAA-8344-4F8F-A70B-62B04119A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CAFBF-9F91-4F18-A972-39418EA22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5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D4B8A55-D183-4591-B5C4-9BF403337468}"/>
              </a:ext>
            </a:extLst>
          </p:cNvPr>
          <p:cNvSpPr txBox="1">
            <a:spLocks/>
          </p:cNvSpPr>
          <p:nvPr/>
        </p:nvSpPr>
        <p:spPr>
          <a:xfrm>
            <a:off x="1362269" y="485192"/>
            <a:ext cx="9741161" cy="5542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8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</a:t>
            </a:r>
            <a:br>
              <a:rPr lang="ru-RU" sz="88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469443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3D4ED387-7217-4A68-9B5D-8A5473DDE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42" y="215370"/>
            <a:ext cx="7425572" cy="26397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044ADF-919F-472A-9ED6-68DEAC101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45"/>
          <a:stretch/>
        </p:blipFill>
        <p:spPr>
          <a:xfrm>
            <a:off x="4547117" y="3713584"/>
            <a:ext cx="7521663" cy="30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41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21CCBF-D47A-4C2F-93F8-6E1B919E5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3"/>
          <a:stretch/>
        </p:blipFill>
        <p:spPr>
          <a:xfrm>
            <a:off x="153329" y="125022"/>
            <a:ext cx="7179078" cy="299512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34D623-655C-4EB8-AE5F-5FD579167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7" b="6531"/>
          <a:stretch/>
        </p:blipFill>
        <p:spPr>
          <a:xfrm>
            <a:off x="4851228" y="3765517"/>
            <a:ext cx="7247466" cy="29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75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698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Патриотический уголок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81A010D-F3F5-43FF-B92A-D775CC7A3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6" r="4161"/>
          <a:stretch/>
        </p:blipFill>
        <p:spPr>
          <a:xfrm>
            <a:off x="2700221" y="957178"/>
            <a:ext cx="6791559" cy="5796000"/>
          </a:xfrm>
        </p:spPr>
      </p:pic>
    </p:spTree>
    <p:extLst>
      <p:ext uri="{BB962C8B-B14F-4D97-AF65-F5344CB8AC3E}">
        <p14:creationId xmlns:p14="http://schemas.microsoft.com/office/powerpoint/2010/main" val="329670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зона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1458FA-8BAC-459E-AF51-4DFF74982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57" r="3996"/>
          <a:stretch/>
        </p:blipFill>
        <p:spPr>
          <a:xfrm>
            <a:off x="57987" y="1684484"/>
            <a:ext cx="2789995" cy="3489033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38872B-EE13-44B4-9EAC-F86756952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" b="8144"/>
          <a:stretch/>
        </p:blipFill>
        <p:spPr>
          <a:xfrm>
            <a:off x="7429257" y="1684484"/>
            <a:ext cx="4685168" cy="34890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E80C7D-A4F9-406C-A7CE-10C9A56C0F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0" t="3320" r="5650" b="6637"/>
          <a:stretch/>
        </p:blipFill>
        <p:spPr>
          <a:xfrm>
            <a:off x="2888913" y="1701000"/>
            <a:ext cx="4493689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86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сюжетно-ролевых игр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E2E47CC-1A55-4E35-9592-09060085E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3" y="1143000"/>
            <a:ext cx="3428999" cy="4572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E71485-1636-4D86-B371-877A607CD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5" t="15100" r="6886" b="1497"/>
          <a:stretch/>
        </p:blipFill>
        <p:spPr>
          <a:xfrm>
            <a:off x="3646162" y="1249386"/>
            <a:ext cx="3582508" cy="43592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C11D74-E587-42F0-A447-1AAB73BE8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34" y="1629000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70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E9975A8-6E37-4756-8E10-BEEC9642F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2" t="8497" b="2180"/>
          <a:stretch/>
        </p:blipFill>
        <p:spPr>
          <a:xfrm>
            <a:off x="65293" y="1250302"/>
            <a:ext cx="6030707" cy="435739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79915C-CF69-4931-93AD-BEE365E6A8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0" t="3266" r="5748" b="2721"/>
          <a:stretch/>
        </p:blipFill>
        <p:spPr>
          <a:xfrm>
            <a:off x="6214183" y="1179000"/>
            <a:ext cx="5848045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7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AE6F9-FC66-48D6-BC4C-C59488DD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" y="0"/>
            <a:ext cx="1214334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конструирования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A911728-DCC0-4EA1-83FF-99B14B2B5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8" t="4715"/>
          <a:stretch/>
        </p:blipFill>
        <p:spPr>
          <a:xfrm>
            <a:off x="2215776" y="1128150"/>
            <a:ext cx="7760448" cy="5616000"/>
          </a:xfrm>
        </p:spPr>
      </p:pic>
    </p:spTree>
    <p:extLst>
      <p:ext uri="{BB962C8B-B14F-4D97-AF65-F5344CB8AC3E}">
        <p14:creationId xmlns:p14="http://schemas.microsoft.com/office/powerpoint/2010/main" val="1967376596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129</TotalTime>
  <Words>46</Words>
  <Application>Microsoft Office PowerPoint</Application>
  <PresentationFormat>Широкоэкранный</PresentationFormat>
  <Paragraphs>16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Corbel</vt:lpstr>
      <vt:lpstr>Times New Roman</vt:lpstr>
      <vt:lpstr>Базис</vt:lpstr>
      <vt:lpstr>Презентация PowerPoint</vt:lpstr>
      <vt:lpstr>Уголок информации для родителей</vt:lpstr>
      <vt:lpstr>Презентация PowerPoint</vt:lpstr>
      <vt:lpstr>Презентация PowerPoint</vt:lpstr>
      <vt:lpstr>Патриотический уголок</vt:lpstr>
      <vt:lpstr>Учебная зона</vt:lpstr>
      <vt:lpstr>Уголок сюжетно-ролевых игр</vt:lpstr>
      <vt:lpstr>Презентация PowerPoint</vt:lpstr>
      <vt:lpstr>Уголок конструирования</vt:lpstr>
      <vt:lpstr>Уголок ПДД</vt:lpstr>
      <vt:lpstr>Уголок пожарной безопасности</vt:lpstr>
      <vt:lpstr>Уголок изобразительной деятельности</vt:lpstr>
      <vt:lpstr>Презентация PowerPoint</vt:lpstr>
      <vt:lpstr>Уголок экспериментирования</vt:lpstr>
      <vt:lpstr>Книжный уголок</vt:lpstr>
      <vt:lpstr>Уголок театрализованной деятельности</vt:lpstr>
      <vt:lpstr>Уголок музыкальной деятельности</vt:lpstr>
      <vt:lpstr>Спортивный уголок</vt:lpstr>
      <vt:lpstr>Уголок дежурств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«Золотой ключик»</dc:title>
  <dc:creator>fgh fgh</dc:creator>
  <cp:lastModifiedBy>fgh fgh</cp:lastModifiedBy>
  <cp:revision>7</cp:revision>
  <dcterms:created xsi:type="dcterms:W3CDTF">2022-09-15T10:17:44Z</dcterms:created>
  <dcterms:modified xsi:type="dcterms:W3CDTF">2022-09-15T19:13:07Z</dcterms:modified>
</cp:coreProperties>
</file>