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6" r:id="rId5"/>
    <p:sldId id="278" r:id="rId6"/>
    <p:sldId id="279" r:id="rId7"/>
    <p:sldId id="257" r:id="rId8"/>
    <p:sldId id="258" r:id="rId9"/>
    <p:sldId id="260" r:id="rId10"/>
    <p:sldId id="261" r:id="rId11"/>
    <p:sldId id="262" r:id="rId12"/>
    <p:sldId id="282" r:id="rId13"/>
    <p:sldId id="263" r:id="rId14"/>
    <p:sldId id="272" r:id="rId15"/>
    <p:sldId id="266" r:id="rId16"/>
    <p:sldId id="267" r:id="rId17"/>
    <p:sldId id="269" r:id="rId18"/>
    <p:sldId id="270" r:id="rId19"/>
    <p:sldId id="271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7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1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4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3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7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8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2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3DE5-B076-475B-9BF2-ACA795805AF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A725-75CE-4107-AEF6-68E98EAF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3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user/1448668/edit/avata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urok.ru/user/shlej-darya-aleksandrovn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6681" y="1897038"/>
            <a:ext cx="6887568" cy="9553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ПОДГОТОВИТЕЛЬНАЯ К ШКОЛЕ ГРУППА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Маша и Медведь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3" y="2973505"/>
            <a:ext cx="6728346" cy="378469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465" y="235258"/>
            <a:ext cx="9004689" cy="1323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бюджетное общеобразовательное учреждение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«Средняя общеобразовательная школа № 105 ш. Челябинска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Имени В.П. Середкина» (МБОУ «СОШ № 105 г. Челябинска»)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ИНН 7451053470 КПП 745101001 ОГРН 1027402926760 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Дошкольное отделение </a:t>
            </a:r>
          </a:p>
        </p:txBody>
      </p:sp>
    </p:spTree>
    <p:extLst>
      <p:ext uri="{BB962C8B-B14F-4D97-AF65-F5344CB8AC3E}">
        <p14:creationId xmlns:p14="http://schemas.microsoft.com/office/powerpoint/2010/main" val="31552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6837" y="397494"/>
            <a:ext cx="2144982" cy="7030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СПАЛЬНЯ 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5" y="1720413"/>
            <a:ext cx="5631975" cy="422398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13810"/>
            <a:ext cx="5507445" cy="4130584"/>
          </a:xfrm>
        </p:spPr>
      </p:pic>
    </p:spTree>
    <p:extLst>
      <p:ext uri="{BB962C8B-B14F-4D97-AF65-F5344CB8AC3E}">
        <p14:creationId xmlns:p14="http://schemas.microsoft.com/office/powerpoint/2010/main" val="4876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891406"/>
            <a:ext cx="5542128" cy="42197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81" y="1891406"/>
            <a:ext cx="5444319" cy="4192481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698991" y="640739"/>
            <a:ext cx="3988443" cy="7268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ТУАЛЕТНАЯ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КОМНАТА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8" y="1822019"/>
            <a:ext cx="6162206" cy="468423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63" y="719528"/>
            <a:ext cx="3596090" cy="5453255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018613" cy="9989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УГОЛОК ДЕЖУРСТВА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5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29068" y="255943"/>
            <a:ext cx="5877962" cy="68575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     УГОЛКИ ДЛЯ СУЖЕТНО-РОЛЕВЫХ ИГР          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(КУХНЯ,БОЛЬНИЦА)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63" y="1547749"/>
            <a:ext cx="5873424" cy="448307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4" y="1219572"/>
            <a:ext cx="4073048" cy="50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21742" y="310535"/>
            <a:ext cx="4793628" cy="7980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УГОЛОК ДЛЯ СЮЖЕТНО-РОЛЕВОЙ ИГРЫ     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            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МАГАЗИН»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0" y="1870596"/>
            <a:ext cx="5239616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9" y="1870597"/>
            <a:ext cx="54874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42950" y="201353"/>
            <a:ext cx="6013227" cy="68877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                 УГОЛОК СТРОИТЕЛЬНО-КОНСТРУКТИВНЫХ ИГР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1360287"/>
            <a:ext cx="3930555" cy="5190637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30" y="1753850"/>
            <a:ext cx="6835764" cy="3792510"/>
          </a:xfrm>
        </p:spPr>
      </p:pic>
    </p:spTree>
    <p:extLst>
      <p:ext uri="{BB962C8B-B14F-4D97-AF65-F5344CB8AC3E}">
        <p14:creationId xmlns:p14="http://schemas.microsoft.com/office/powerpoint/2010/main" val="126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920219" y="210380"/>
            <a:ext cx="5406486" cy="8587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УГОЛОК С НАСТОЛЬНЫМИ ИГРАМИ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9" y="1527949"/>
            <a:ext cx="4726558" cy="464901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50" y="1527949"/>
            <a:ext cx="4618288" cy="4866099"/>
          </a:xfrm>
        </p:spPr>
      </p:pic>
    </p:spTree>
    <p:extLst>
      <p:ext uri="{BB962C8B-B14F-4D97-AF65-F5344CB8AC3E}">
        <p14:creationId xmlns:p14="http://schemas.microsoft.com/office/powerpoint/2010/main" val="32143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32135" y="273001"/>
            <a:ext cx="3493901" cy="101363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УГОЛОК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ППД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7" y="1961588"/>
            <a:ext cx="4622113" cy="39150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92" y="2305310"/>
            <a:ext cx="6470607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999423" y="433366"/>
            <a:ext cx="5069693" cy="9723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ПАТРИОТИЧЕСКИЙ УГОЛОК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2" y="1575684"/>
            <a:ext cx="6437373" cy="4828030"/>
          </a:xfrm>
        </p:spPr>
      </p:pic>
    </p:spTree>
    <p:extLst>
      <p:ext uri="{BB962C8B-B14F-4D97-AF65-F5344CB8AC3E}">
        <p14:creationId xmlns:p14="http://schemas.microsoft.com/office/powerpoint/2010/main" val="17061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6728"/>
            <a:ext cx="5181600" cy="316158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098309" y="300251"/>
            <a:ext cx="3842982" cy="13085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УЧЕБНАЯ ЗОНА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2" y="571570"/>
            <a:ext cx="4073350" cy="5829229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4443" y="571570"/>
            <a:ext cx="6005014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Воспитатель группы Маша и Медведь</a:t>
            </a:r>
            <a:br>
              <a:rPr lang="ru-RU" sz="1800" b="1" dirty="0" smtClean="0"/>
            </a:br>
            <a:r>
              <a:rPr lang="ru-RU" sz="1800" b="1" dirty="0" smtClean="0"/>
              <a:t>Шлей Дарья Александровна </a:t>
            </a:r>
            <a:endParaRPr lang="ru-RU" sz="1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4718" y="2434216"/>
            <a:ext cx="6005014" cy="1051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Образование средне-специальное</a:t>
            </a:r>
          </a:p>
          <a:p>
            <a:r>
              <a:rPr lang="ru-RU" sz="1400" dirty="0" smtClean="0"/>
              <a:t>ЧПК№2 Челябинский педагогический колледж №2 – Воспитатель детей дошкольного возраста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75213" y="3720927"/>
            <a:ext cx="3080728" cy="410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Стаж работы 2 года 8 месяцев </a:t>
            </a:r>
            <a:endParaRPr lang="ru-RU" sz="1400" dirty="0"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4718" y="5097804"/>
            <a:ext cx="6005014" cy="1051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Сведения о курсовой подготовке </a:t>
            </a:r>
          </a:p>
          <a:p>
            <a:endParaRPr lang="ru-RU" sz="1400" b="1" dirty="0" smtClean="0"/>
          </a:p>
          <a:p>
            <a:r>
              <a:rPr lang="ru-RU" sz="1400" dirty="0" smtClean="0"/>
              <a:t>«Организация обучения ,воспитания и коррекции нарушений развития и социальной адаптации воспитанников с ОВЗ, имеющих тяжелые нарушения речи (ТНР) – 248ч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35829" y="4283849"/>
            <a:ext cx="2087744" cy="410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 smtClean="0">
              <a:latin typeface="+mn-lt"/>
              <a:hlinkClick r:id="rId3"/>
            </a:endParaRPr>
          </a:p>
          <a:p>
            <a:endParaRPr lang="ru-RU" sz="1200" dirty="0">
              <a:latin typeface="+mn-lt"/>
              <a:hlinkClick r:id="rId3"/>
            </a:endParaRPr>
          </a:p>
          <a:p>
            <a:r>
              <a:rPr lang="en-US" sz="1200" dirty="0" smtClean="0">
                <a:latin typeface="+mn-lt"/>
                <a:hlinkClick r:id="rId3"/>
              </a:rPr>
              <a:t>https</a:t>
            </a:r>
            <a:r>
              <a:rPr lang="en-US" sz="1200" dirty="0">
                <a:latin typeface="+mn-lt"/>
                <a:hlinkClick r:id="rId3"/>
              </a:rPr>
              <a:t>://</a:t>
            </a:r>
            <a:r>
              <a:rPr lang="en-US" sz="1200" dirty="0" smtClean="0">
                <a:latin typeface="+mn-lt"/>
                <a:hlinkClick r:id="rId3"/>
              </a:rPr>
              <a:t>nsportal.ru/user/1448668/edit/avatar</a:t>
            </a:r>
            <a:endParaRPr lang="ru-RU" sz="1200" dirty="0" smtClean="0">
              <a:latin typeface="+mn-lt"/>
            </a:endParaRPr>
          </a:p>
          <a:p>
            <a:r>
              <a:rPr lang="en-US" sz="1200" dirty="0">
                <a:latin typeface="+mn-lt"/>
                <a:hlinkClick r:id="rId4"/>
              </a:rPr>
              <a:t>https://</a:t>
            </a:r>
            <a:r>
              <a:rPr lang="en-US" sz="1200" dirty="0" smtClean="0">
                <a:latin typeface="+mn-lt"/>
                <a:hlinkClick r:id="rId4"/>
              </a:rPr>
              <a:t>infourok.ru/user/shlej-darya-aleksandrovna</a:t>
            </a:r>
            <a:endParaRPr lang="ru-RU" sz="1200" dirty="0" smtClean="0">
              <a:latin typeface="+mn-lt"/>
            </a:endParaRPr>
          </a:p>
          <a:p>
            <a:endParaRPr lang="ru-RU" sz="1400" dirty="0" smtClean="0">
              <a:latin typeface="+mn-lt"/>
            </a:endParaRPr>
          </a:p>
          <a:p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59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9" y="1959014"/>
            <a:ext cx="5181600" cy="40845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3926"/>
            <a:ext cx="5181600" cy="3594735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25354" y="339171"/>
            <a:ext cx="3788390" cy="11148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УЧЕБНАЯ ЗОНА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5" y="1840814"/>
            <a:ext cx="5219116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468348"/>
            <a:ext cx="4544704" cy="623270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10904" y="706320"/>
            <a:ext cx="3474493" cy="7130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УЧЕБНАЯ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ЗОНА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43" y="1731631"/>
            <a:ext cx="5390865" cy="483294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81149" y="638080"/>
            <a:ext cx="3938516" cy="7812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КНИЖНЫЙ УГОЛОК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4" y="610784"/>
            <a:ext cx="4744562" cy="546228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8365" y="610784"/>
            <a:ext cx="5718412" cy="106789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   </a:t>
            </a:r>
            <a:r>
              <a:rPr lang="ru-RU" sz="1600" b="1" dirty="0" smtClean="0"/>
              <a:t>Воспитатель группы Маша и Медведь</a:t>
            </a:r>
            <a:br>
              <a:rPr lang="ru-RU" sz="1600" b="1" dirty="0" smtClean="0"/>
            </a:b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Ельчина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Завира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Ильбатыровна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4718" y="2434216"/>
            <a:ext cx="6005014" cy="1051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/>
              <a:t>Образование средне-высшее</a:t>
            </a:r>
          </a:p>
          <a:p>
            <a:r>
              <a:rPr lang="ru-RU" sz="1200" dirty="0" err="1" smtClean="0"/>
              <a:t>ЮУрГПУ</a:t>
            </a:r>
            <a:r>
              <a:rPr lang="ru-RU" sz="1200" dirty="0" smtClean="0"/>
              <a:t> Южно-Уральский государственный педагогический университет </a:t>
            </a:r>
          </a:p>
          <a:p>
            <a:r>
              <a:rPr lang="ru-RU" sz="1200" dirty="0" smtClean="0"/>
              <a:t>Воспитатель детей дошкольного возраста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52885" y="3831202"/>
            <a:ext cx="2483892" cy="410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+mn-lt"/>
              </a:rPr>
              <a:t>Стаж работы 3 месяца 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12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881" y="2128603"/>
            <a:ext cx="1177227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Психологические особенности детей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  6 – 7  лет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</a:t>
            </a:r>
            <a:r>
              <a:rPr lang="ru-RU" sz="1200" b="1" dirty="0"/>
              <a:t>Анатомо-физиологические особенности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Седьмой год жизни — продолжение очень важного целостного периода в развитии детей, который начинается в пять лет и завершается к семи годам. На седьмом году продолжается становление новых психических образований, появившихся в пять лет. Вместе с тем дальнейшее развертывание этих образований создает психологические условия для появления новых линий и направлений развития. В шестилетнем возрасте идет процесс активного созревания организма. Вес ребенка увеличивается в месяц на 200 граммов, рост на 0,5 см, изменяются пропорции тела. В среднем рост 7-летних детей равен 113—122 см, средний вес — 21—25 кг. Области мозга сформированы почти как у взрослого. Хорошо развита двигательная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04331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3217" y="1020066"/>
            <a:ext cx="9817291" cy="49437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sz="5600" b="1" dirty="0" smtClean="0"/>
          </a:p>
          <a:p>
            <a:r>
              <a:rPr lang="ru-RU" sz="4800" b="1" dirty="0" smtClean="0"/>
              <a:t>Развитие </a:t>
            </a:r>
            <a:r>
              <a:rPr lang="ru-RU" sz="4800" b="1" dirty="0"/>
              <a:t>психических процессов</a:t>
            </a:r>
            <a:endParaRPr lang="ru-RU" sz="4800" dirty="0"/>
          </a:p>
          <a:p>
            <a:r>
              <a:rPr lang="ru-RU" sz="4800" b="1" dirty="0"/>
              <a:t>Восприятие</a:t>
            </a:r>
            <a:r>
              <a:rPr lang="ru-RU" sz="4800" dirty="0"/>
              <a:t> продолжает развиваться. Однако и у детей данного возраста могут встречаться ошибки в тех случаях, когда нужно одновременно учитывать несколько различных признаков.</a:t>
            </a:r>
          </a:p>
          <a:p>
            <a:r>
              <a:rPr lang="ru-RU" sz="4800" dirty="0"/>
              <a:t>        </a:t>
            </a:r>
            <a:r>
              <a:rPr lang="ru-RU" sz="4800" b="1" dirty="0"/>
              <a:t> Внимание.</a:t>
            </a:r>
            <a:r>
              <a:rPr lang="ru-RU" sz="4800" dirty="0"/>
              <a:t> Если на протяжении дошкольного детства преобладающим у ребенка является непроизвольное внимание, то к концу дошкольного возраста начинает развиваться произвольное внимание. Когда ребенок начинает его сознательно направлять и удерживать на определенных предметах и объектах. Увеличивается устойчивость внимания — 20—25 минут, объем внимания составляет 7—8 предметов. Ребенок может видеть двойственные изображения.</a:t>
            </a:r>
          </a:p>
          <a:p>
            <a:r>
              <a:rPr lang="ru-RU" sz="4800" b="1" dirty="0"/>
              <a:t>Память.</a:t>
            </a:r>
            <a:r>
              <a:rPr lang="ru-RU" sz="4800" dirty="0"/>
              <a:t> К концу дошкольного возраста происходит развитие произвольной зрительной и слуховой памяти. Память начинает играть ведущую роль в организации психических процессов. К концу дошкольного периода (6—7 лет) у ребенка появляются произвольные формы психической активности. Он уже умеет рассматривать предметы, может вести целенаправленное наблюдение, возникает произвольное внимание, и в результате появляются элементы произвольной памяти. Произвольная память проявляется в ситуациях, когда ребенок самостоятельно ставит цель: запомнить и вспомнить. Можно с уверенностью сказать, что развитие произвольной памяти начинается с того момента, когда ребенок самостоятельно выделил задачу на запоминание. Желание ребенка запомнить следует всячески поощрять, это залог успешного развития не только памяти, но и других познавательных способностей: восприятия, внимания, мышления, воображения. Появление произвольной памяти способствует развитию культурной (опосредованной) памяти — наиболее продуктивной формы запоминания. Первые шаги этого (бесконечного в идеале) пути обусловлены особенностями запоминаемого материала: яркостью, доступностью, необычностью, наглядностью и т. д. Впоследствии ребенок способен усилить свою память с помощью таких приемов, как классификация, группировка. В этот период психологи и педагоги могут целенаправленно обучать дошкольников приемам классификации и группировки в целях запоминания.</a:t>
            </a:r>
          </a:p>
          <a:p>
            <a:r>
              <a:rPr lang="ru-RU" sz="4800" b="1" dirty="0"/>
              <a:t>Развитие мышления.</a:t>
            </a:r>
            <a:r>
              <a:rPr lang="ru-RU" sz="4800" dirty="0"/>
              <a:t> К концу дошкольного возраста более высокого уровня достигает развитие наглядно-образного мышления и начинает развиваться логическое мышление, что способствует формированию способности ребенка выделять  существенные свойства и признаки предметов окружающего мира, формированию способности сравнения, обобщения, классификации. Ведущим по-прежнему является наглядно-образное мышление, но к концу дошкольного возраста начинает формироваться словесно-логическое мышление. Оно предполагает развитие умения оперировать словами, понимать логику рассуждений. И здесь обязательно потребуется помощь взрослых, так как известна нелогичность детских рассуждений при сравнении, например, величины и количества предметов. В дошкольном возрасте начинается развитие понятий. Полностью словесно-логическое, понятийное, или абстрактное, мышление формируется к подростковому возрасту. Старший дошкольник может устанавливать причинно-следственные связи, находить решения проблемных ситуаций. Может делать исключения на основе всех изученных обобщений, выстраивать серию из 6—8 последовательных картинок.</a:t>
            </a:r>
          </a:p>
          <a:p>
            <a:endParaRPr lang="ru-RU" sz="5600" dirty="0"/>
          </a:p>
          <a:p>
            <a:r>
              <a:rPr lang="ru-RU" sz="5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58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900" y="1780941"/>
            <a:ext cx="10614455" cy="33332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ru-RU" sz="1400" b="1" dirty="0" smtClean="0"/>
          </a:p>
          <a:p>
            <a:endParaRPr lang="ru-RU" sz="1400" b="1" dirty="0"/>
          </a:p>
          <a:p>
            <a:endParaRPr lang="ru-RU" sz="1100" b="1" dirty="0" smtClean="0"/>
          </a:p>
          <a:p>
            <a:r>
              <a:rPr lang="ru-RU" sz="1100" b="1" dirty="0" smtClean="0"/>
              <a:t>Развитие </a:t>
            </a:r>
            <a:r>
              <a:rPr lang="ru-RU" sz="1100" b="1" dirty="0"/>
              <a:t>воображения</a:t>
            </a:r>
            <a:r>
              <a:rPr lang="ru-RU" sz="1100" dirty="0"/>
              <a:t>. К концу дошкольного возраста идет развитие творческого воображения, этому способствуют различные игры, неожиданные ассоциации, яркость и конкретность представляемых образов и впечатлений.  Старший дошкольный и младший школьный возрасты характеризуются активизацией функции воображения — вначале воссоздающего (позволявшего в более раннем возрасте представлять сказочные образы), а затем и творческого (благодаря которому создается принципиально новый образ). Этот период — </a:t>
            </a:r>
            <a:r>
              <a:rPr lang="ru-RU" sz="1100" dirty="0" err="1"/>
              <a:t>сензитивный</a:t>
            </a:r>
            <a:r>
              <a:rPr lang="ru-RU" sz="1100" dirty="0"/>
              <a:t> для развития фантазии.</a:t>
            </a:r>
          </a:p>
          <a:p>
            <a:r>
              <a:rPr lang="ru-RU" sz="1100" b="1" dirty="0" smtClean="0"/>
              <a:t>Осознание </a:t>
            </a:r>
            <a:r>
              <a:rPr lang="ru-RU" sz="1100" b="1" dirty="0"/>
              <a:t>своего «я» </a:t>
            </a:r>
            <a:r>
              <a:rPr lang="ru-RU" sz="1100" dirty="0"/>
              <a:t>и возникновение на этой основе внутренних позиций к концу дошкольного возраста порождает новые потребности и стремления. В результате игра, которая является главной ведущей деятельностью на протяжении дошкольного детства, к концу дошкольного возраста уже не может полностью удовлетворить ребенка. У него появляется потребность выйти за рамки своего детского образа жизни, занять доступное ему место в общественно-значимой деятельности, т.е. ребенок стремится к принятию новой социальной позиции – «позиции школьника», что является одним из важнейших итогов и особенностей личностного и психического развития детей 6 – 7 летнего возраста.</a:t>
            </a:r>
          </a:p>
          <a:p>
            <a:r>
              <a:rPr lang="ru-RU" sz="1100" b="1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398618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16" y="720813"/>
            <a:ext cx="2218900" cy="699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СПИСКОК ГРУППЫ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459360"/>
              </p:ext>
            </p:extLst>
          </p:nvPr>
        </p:nvGraphicFramePr>
        <p:xfrm>
          <a:off x="2702739" y="588377"/>
          <a:ext cx="8546517" cy="6051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379"/>
                <a:gridCol w="4149943"/>
                <a:gridCol w="2953195"/>
              </a:tblGrid>
              <a:tr h="13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Фамилия, имя ребенка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Картинка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14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Акопян Давид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Ежик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Алферова София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Медвежонок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2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Бурякова Варвара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Рыбка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Васильев Марк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Совушка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Шихова Эмилия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Собачка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Дмитренкова Ева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Крокодил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2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Юрченко Слава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Лошадка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Зобникова Милана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Птичка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Карнишин Ярослав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Котенок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Лебедева Виктория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Бабочка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2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Леонова Валерия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Лягушка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Мирошниченко Михаил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Слоник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Обанин Александр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Кораблик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Олейников Богдан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Крабик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2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Бажан Вика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Цыпленок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Рыков Климентий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Яблоко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Рязанова Александра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Пингвин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Семенова Анна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Львенок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2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Семикопенко Семен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Машинка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Соболев Максим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Улитка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Суслов Дима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Крот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2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Фоминых Владимир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Дельфин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Таймолкина Таисия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Цветочек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Гизатулина Вероника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Зайчик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Сидоров Егор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Самолетик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12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Бахмурзиев Данила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Листик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19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Марданова Соня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Божья Коровка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19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Табынщиков Семен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Солнышко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5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461835" y="642338"/>
            <a:ext cx="4177045" cy="8546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ПРИЕМНАЯ ГРУППЫ 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76" y="1825625"/>
            <a:ext cx="5383622" cy="477796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4" y="1825625"/>
            <a:ext cx="5585200" cy="47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68" y="1349766"/>
            <a:ext cx="2783856" cy="484813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7469" y="488588"/>
            <a:ext cx="4247819" cy="6281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ФИЗКУЛЬТУРНЫЙ УГОЛОК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52" y="355782"/>
            <a:ext cx="4512040" cy="6016054"/>
          </a:xfrm>
        </p:spPr>
      </p:pic>
    </p:spTree>
    <p:extLst>
      <p:ext uri="{BB962C8B-B14F-4D97-AF65-F5344CB8AC3E}">
        <p14:creationId xmlns:p14="http://schemas.microsoft.com/office/powerpoint/2010/main" val="33034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307</Words>
  <Application>Microsoft Office PowerPoint</Application>
  <PresentationFormat>Произвольный</PresentationFormat>
  <Paragraphs>140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ПОДГОТОВИТЕЛЬНАЯ К ШКОЛЕ ГРУППА  Маша и Медведь </vt:lpstr>
      <vt:lpstr>Воспитатель группы Маша и Медведь Шлей Дарья Александровна </vt:lpstr>
      <vt:lpstr>   Воспитатель группы Маша и Медведь   Ельчина Завира Ильбатыровна </vt:lpstr>
      <vt:lpstr>Презентация PowerPoint</vt:lpstr>
      <vt:lpstr>Презентация PowerPoint</vt:lpstr>
      <vt:lpstr>Презентация PowerPoint</vt:lpstr>
      <vt:lpstr>СПИСКОК ГРУППЫ</vt:lpstr>
      <vt:lpstr>          ПРИЕМНАЯ ГРУППЫ </vt:lpstr>
      <vt:lpstr>          ФИЗКУЛЬТУРНЫЙ УГОЛОК </vt:lpstr>
      <vt:lpstr>    СПАЛЬНЯ </vt:lpstr>
      <vt:lpstr>    ТУАЛЕТНАЯ КОМНАТА </vt:lpstr>
      <vt:lpstr>           УГОЛОК ДЕЖУРСТВА </vt:lpstr>
      <vt:lpstr>                  УГОЛКИ ДЛЯ СУЖЕТНО-РОЛЕВЫХ ИГР                                                (КУХНЯ,БОЛЬНИЦА)</vt:lpstr>
      <vt:lpstr>   УГОЛОК ДЛЯ СЮЖЕТНО-РОЛЕВОЙ ИГРЫ                           «МАГАЗИН»</vt:lpstr>
      <vt:lpstr>                  УГОЛОК СТРОИТЕЛЬНО-КОНСТРУКТИВНЫХ ИГР </vt:lpstr>
      <vt:lpstr>           УГОЛОК С НАСТОЛЬНЫМИ ИГРАМИ </vt:lpstr>
      <vt:lpstr>               УГОЛОК ППД</vt:lpstr>
      <vt:lpstr>            ПАТРИОТИЧЕСКИЙ УГОЛОК </vt:lpstr>
      <vt:lpstr>     УЧЕБНАЯ ЗОНА</vt:lpstr>
      <vt:lpstr>     УЧЕБНАЯ ЗОНА</vt:lpstr>
      <vt:lpstr>   УЧЕБНАЯ ЗОНА</vt:lpstr>
      <vt:lpstr>     КНИЖНЫЙ УГОЛОК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 Маша и Медведь </dc:title>
  <dc:creator>ГИА-9</dc:creator>
  <cp:lastModifiedBy>zav</cp:lastModifiedBy>
  <cp:revision>14</cp:revision>
  <dcterms:created xsi:type="dcterms:W3CDTF">2023-01-11T10:13:19Z</dcterms:created>
  <dcterms:modified xsi:type="dcterms:W3CDTF">2023-01-12T08:22:32Z</dcterms:modified>
</cp:coreProperties>
</file>